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IBM Plex Sans SemiBold" panose="020B0604020202020204" charset="0"/>
      <p:regular r:id="rId28"/>
      <p:bold r:id="rId29"/>
      <p:italic r:id="rId30"/>
      <p:boldItalic r:id="rId31"/>
    </p:embeddedFont>
    <p:embeddedFont>
      <p:font typeface="Finlandica SemiBold" panose="020B0604020202020204" charset="0"/>
      <p:regular r:id="rId32"/>
      <p:bold r:id="rId33"/>
      <p:italic r:id="rId34"/>
      <p:boldItalic r:id="rId35"/>
    </p:embeddedFont>
    <p:embeddedFont>
      <p:font typeface="Montserrat ExtraBold" panose="020B0604020202020204" charset="-52"/>
      <p:bold r:id="rId36"/>
      <p:boldItalic r:id="rId37"/>
    </p:embeddedFont>
    <p:embeddedFont>
      <p:font typeface="IBM Plex Sans Medium" panose="020B0604020202020204" charset="0"/>
      <p:regular r:id="rId38"/>
      <p:bold r:id="rId39"/>
      <p:italic r:id="rId40"/>
      <p:boldItalic r:id="rId41"/>
    </p:embeddedFont>
    <p:embeddedFont>
      <p:font typeface="Montserrat Medium" panose="020B0604020202020204" charset="-52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Montserrat" panose="020B0604020202020204" charset="-52"/>
      <p:regular r:id="rId50"/>
      <p:bold r:id="rId51"/>
      <p:italic r:id="rId52"/>
      <p:boldItalic r:id="rId53"/>
    </p:embeddedFont>
    <p:embeddedFont>
      <p:font typeface="Finlandica" panose="020B0604020202020204" charset="0"/>
      <p:regular r:id="rId54"/>
      <p:bold r:id="rId55"/>
      <p:italic r:id="rId56"/>
      <p:boldItalic r:id="rId57"/>
    </p:embeddedFont>
    <p:embeddedFont>
      <p:font typeface="IBM Plex Sans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3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4.xml"/><Relationship Id="rId61" Type="http://schemas.openxmlformats.org/officeDocument/2006/relationships/font" Target="fonts/font3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762ff4e3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6" name="Google Shape;1836;g2762ff4e3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7673d47c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7673d47c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7673d47c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7673d47c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27673d47c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27673d47c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27673d47ce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27673d47ce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27673d47ce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27673d47ce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276805c62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276805c62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276805c62e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276805c62e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76805c62e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276805c62e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76805c62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76805c62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27673d47c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27673d47c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762ff4e316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2" name="Google Shape;1842;g2762ff4e316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76805c62e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76805c62e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76805c62e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76805c62e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76805c62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76805c62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76805c62e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276805c62e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276805c62e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276805c62e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7673d47ce8_2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27673d47ce8_2_1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762ff4e316_1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49" name="Google Shape;1849;g2762ff4e316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762ff4e316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762ff4e316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762ff4e316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762ff4e316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762ff4e316_1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904" name="Google Shape;1904;g2762ff4e31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2763688ba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2763688ba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763688bac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763688bac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763688bac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763688bac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9A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-450"/>
            <a:ext cx="9140380" cy="5144401"/>
            <a:chOff x="0" y="-450"/>
            <a:chExt cx="9140380" cy="5144401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0" y="-450"/>
              <a:ext cx="9140031" cy="5144401"/>
              <a:chOff x="11" y="-447"/>
              <a:chExt cx="9142774" cy="5144401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423777" y="-447"/>
                <a:ext cx="7719007" cy="5144401"/>
              </a:xfrm>
              <a:custGeom>
                <a:avLst/>
                <a:gdLst/>
                <a:ahLst/>
                <a:cxnLst/>
                <a:rect l="l" t="t" r="r" b="b"/>
                <a:pathLst>
                  <a:path w="12670" h="8444" extrusionOk="0">
                    <a:moveTo>
                      <a:pt x="5976" y="3"/>
                    </a:moveTo>
                    <a:lnTo>
                      <a:pt x="7574" y="6239"/>
                    </a:lnTo>
                    <a:lnTo>
                      <a:pt x="7587" y="6236"/>
                    </a:lnTo>
                    <a:lnTo>
                      <a:pt x="5989" y="0"/>
                    </a:lnTo>
                    <a:lnTo>
                      <a:pt x="5976" y="3"/>
                    </a:lnTo>
                    <a:close/>
                    <a:moveTo>
                      <a:pt x="7582" y="6231"/>
                    </a:moveTo>
                    <a:lnTo>
                      <a:pt x="5" y="3074"/>
                    </a:lnTo>
                    <a:lnTo>
                      <a:pt x="0" y="3087"/>
                    </a:lnTo>
                    <a:lnTo>
                      <a:pt x="7577" y="6244"/>
                    </a:lnTo>
                    <a:lnTo>
                      <a:pt x="7582" y="6231"/>
                    </a:lnTo>
                    <a:close/>
                    <a:moveTo>
                      <a:pt x="7575" y="6233"/>
                    </a:moveTo>
                    <a:lnTo>
                      <a:pt x="4674" y="8426"/>
                    </a:lnTo>
                    <a:lnTo>
                      <a:pt x="4683" y="8436"/>
                    </a:lnTo>
                    <a:lnTo>
                      <a:pt x="7584" y="6243"/>
                    </a:lnTo>
                    <a:lnTo>
                      <a:pt x="7575" y="6233"/>
                    </a:lnTo>
                    <a:close/>
                    <a:moveTo>
                      <a:pt x="7574" y="6238"/>
                    </a:moveTo>
                    <a:lnTo>
                      <a:pt x="7386" y="8444"/>
                    </a:lnTo>
                    <a:lnTo>
                      <a:pt x="7399" y="8444"/>
                    </a:lnTo>
                    <a:lnTo>
                      <a:pt x="7587" y="6238"/>
                    </a:lnTo>
                    <a:lnTo>
                      <a:pt x="7574" y="6238"/>
                    </a:lnTo>
                    <a:close/>
                    <a:moveTo>
                      <a:pt x="7584" y="6243"/>
                    </a:moveTo>
                    <a:lnTo>
                      <a:pt x="12670" y="2933"/>
                    </a:lnTo>
                    <a:lnTo>
                      <a:pt x="12664" y="2922"/>
                    </a:lnTo>
                    <a:lnTo>
                      <a:pt x="7575" y="6233"/>
                    </a:lnTo>
                    <a:lnTo>
                      <a:pt x="7584" y="624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4065059">
                <a:off x="715245" y="796938"/>
                <a:ext cx="7131" cy="15587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>
              <a:off x="5733426" y="79531"/>
              <a:ext cx="1135165" cy="1305557"/>
            </a:xfrm>
            <a:custGeom>
              <a:avLst/>
              <a:gdLst/>
              <a:ahLst/>
              <a:cxnLst/>
              <a:rect l="l" t="t" r="r" b="b"/>
              <a:pathLst>
                <a:path w="1560" h="1794" extrusionOk="0">
                  <a:moveTo>
                    <a:pt x="46" y="1584"/>
                  </a:moveTo>
                  <a:lnTo>
                    <a:pt x="15" y="224"/>
                  </a:lnTo>
                  <a:lnTo>
                    <a:pt x="625" y="640"/>
                  </a:lnTo>
                  <a:lnTo>
                    <a:pt x="634" y="628"/>
                  </a:lnTo>
                  <a:lnTo>
                    <a:pt x="0" y="199"/>
                  </a:lnTo>
                  <a:lnTo>
                    <a:pt x="33" y="1584"/>
                  </a:lnTo>
                  <a:lnTo>
                    <a:pt x="46" y="1584"/>
                  </a:lnTo>
                  <a:lnTo>
                    <a:pt x="46" y="1584"/>
                  </a:lnTo>
                  <a:close/>
                  <a:moveTo>
                    <a:pt x="36" y="1589"/>
                  </a:moveTo>
                  <a:lnTo>
                    <a:pt x="353" y="1725"/>
                  </a:lnTo>
                  <a:lnTo>
                    <a:pt x="358" y="1713"/>
                  </a:lnTo>
                  <a:lnTo>
                    <a:pt x="41" y="1578"/>
                  </a:lnTo>
                  <a:lnTo>
                    <a:pt x="36" y="1589"/>
                  </a:lnTo>
                  <a:close/>
                  <a:moveTo>
                    <a:pt x="40" y="1591"/>
                  </a:moveTo>
                  <a:lnTo>
                    <a:pt x="658" y="1556"/>
                  </a:lnTo>
                  <a:lnTo>
                    <a:pt x="658" y="1543"/>
                  </a:lnTo>
                  <a:lnTo>
                    <a:pt x="40" y="1578"/>
                  </a:lnTo>
                  <a:lnTo>
                    <a:pt x="40" y="1591"/>
                  </a:lnTo>
                  <a:close/>
                  <a:moveTo>
                    <a:pt x="361" y="1723"/>
                  </a:moveTo>
                  <a:lnTo>
                    <a:pt x="1006" y="1019"/>
                  </a:lnTo>
                  <a:lnTo>
                    <a:pt x="996" y="1011"/>
                  </a:lnTo>
                  <a:lnTo>
                    <a:pt x="351" y="1715"/>
                  </a:lnTo>
                  <a:lnTo>
                    <a:pt x="361" y="1723"/>
                  </a:lnTo>
                  <a:close/>
                  <a:moveTo>
                    <a:pt x="355" y="1725"/>
                  </a:moveTo>
                  <a:lnTo>
                    <a:pt x="1150" y="1794"/>
                  </a:lnTo>
                  <a:lnTo>
                    <a:pt x="1151" y="1781"/>
                  </a:lnTo>
                  <a:lnTo>
                    <a:pt x="356" y="1711"/>
                  </a:lnTo>
                  <a:lnTo>
                    <a:pt x="355" y="1725"/>
                  </a:lnTo>
                  <a:close/>
                  <a:moveTo>
                    <a:pt x="1008" y="1015"/>
                  </a:moveTo>
                  <a:lnTo>
                    <a:pt x="1133" y="555"/>
                  </a:lnTo>
                  <a:lnTo>
                    <a:pt x="1122" y="552"/>
                  </a:lnTo>
                  <a:lnTo>
                    <a:pt x="995" y="1012"/>
                  </a:lnTo>
                  <a:lnTo>
                    <a:pt x="1008" y="1015"/>
                  </a:lnTo>
                  <a:close/>
                  <a:moveTo>
                    <a:pt x="996" y="1019"/>
                  </a:moveTo>
                  <a:lnTo>
                    <a:pt x="1313" y="1365"/>
                  </a:lnTo>
                  <a:lnTo>
                    <a:pt x="1323" y="1355"/>
                  </a:lnTo>
                  <a:lnTo>
                    <a:pt x="1006" y="1011"/>
                  </a:lnTo>
                  <a:lnTo>
                    <a:pt x="996" y="1019"/>
                  </a:lnTo>
                  <a:close/>
                  <a:moveTo>
                    <a:pt x="1133" y="552"/>
                  </a:moveTo>
                  <a:lnTo>
                    <a:pt x="970" y="5"/>
                  </a:lnTo>
                  <a:lnTo>
                    <a:pt x="958" y="8"/>
                  </a:lnTo>
                  <a:lnTo>
                    <a:pt x="1122" y="557"/>
                  </a:lnTo>
                  <a:lnTo>
                    <a:pt x="1133" y="552"/>
                  </a:lnTo>
                  <a:close/>
                  <a:moveTo>
                    <a:pt x="1125" y="560"/>
                  </a:moveTo>
                  <a:lnTo>
                    <a:pt x="1552" y="757"/>
                  </a:lnTo>
                  <a:lnTo>
                    <a:pt x="1557" y="745"/>
                  </a:lnTo>
                  <a:lnTo>
                    <a:pt x="1130" y="549"/>
                  </a:lnTo>
                  <a:lnTo>
                    <a:pt x="1125" y="560"/>
                  </a:lnTo>
                  <a:close/>
                  <a:moveTo>
                    <a:pt x="958" y="11"/>
                  </a:moveTo>
                  <a:lnTo>
                    <a:pt x="1145" y="216"/>
                  </a:lnTo>
                  <a:lnTo>
                    <a:pt x="1155" y="208"/>
                  </a:lnTo>
                  <a:lnTo>
                    <a:pt x="968" y="1"/>
                  </a:lnTo>
                  <a:lnTo>
                    <a:pt x="958" y="11"/>
                  </a:lnTo>
                  <a:close/>
                  <a:moveTo>
                    <a:pt x="963" y="13"/>
                  </a:moveTo>
                  <a:lnTo>
                    <a:pt x="1054" y="13"/>
                  </a:lnTo>
                  <a:lnTo>
                    <a:pt x="1521" y="430"/>
                  </a:lnTo>
                  <a:lnTo>
                    <a:pt x="1529" y="420"/>
                  </a:lnTo>
                  <a:lnTo>
                    <a:pt x="1059" y="0"/>
                  </a:lnTo>
                  <a:lnTo>
                    <a:pt x="963" y="0"/>
                  </a:lnTo>
                  <a:lnTo>
                    <a:pt x="963" y="13"/>
                  </a:lnTo>
                  <a:lnTo>
                    <a:pt x="963" y="13"/>
                  </a:lnTo>
                  <a:close/>
                  <a:moveTo>
                    <a:pt x="1146" y="206"/>
                  </a:moveTo>
                  <a:lnTo>
                    <a:pt x="625" y="630"/>
                  </a:lnTo>
                  <a:lnTo>
                    <a:pt x="634" y="640"/>
                  </a:lnTo>
                  <a:lnTo>
                    <a:pt x="1155" y="216"/>
                  </a:lnTo>
                  <a:lnTo>
                    <a:pt x="1146" y="206"/>
                  </a:lnTo>
                  <a:close/>
                  <a:moveTo>
                    <a:pt x="1146" y="217"/>
                  </a:moveTo>
                  <a:lnTo>
                    <a:pt x="1523" y="430"/>
                  </a:lnTo>
                  <a:lnTo>
                    <a:pt x="1529" y="419"/>
                  </a:lnTo>
                  <a:lnTo>
                    <a:pt x="1153" y="206"/>
                  </a:lnTo>
                  <a:lnTo>
                    <a:pt x="1146" y="217"/>
                  </a:lnTo>
                  <a:close/>
                  <a:moveTo>
                    <a:pt x="622" y="635"/>
                  </a:moveTo>
                  <a:lnTo>
                    <a:pt x="652" y="1551"/>
                  </a:lnTo>
                  <a:lnTo>
                    <a:pt x="665" y="1550"/>
                  </a:lnTo>
                  <a:lnTo>
                    <a:pt x="635" y="633"/>
                  </a:lnTo>
                  <a:lnTo>
                    <a:pt x="622" y="635"/>
                  </a:lnTo>
                  <a:close/>
                  <a:moveTo>
                    <a:pt x="655" y="1556"/>
                  </a:moveTo>
                  <a:lnTo>
                    <a:pt x="1148" y="1792"/>
                  </a:lnTo>
                  <a:lnTo>
                    <a:pt x="1153" y="1781"/>
                  </a:lnTo>
                  <a:lnTo>
                    <a:pt x="662" y="1545"/>
                  </a:lnTo>
                  <a:lnTo>
                    <a:pt x="655" y="1556"/>
                  </a:lnTo>
                  <a:close/>
                  <a:moveTo>
                    <a:pt x="1156" y="1790"/>
                  </a:moveTo>
                  <a:lnTo>
                    <a:pt x="1208" y="1723"/>
                  </a:lnTo>
                  <a:lnTo>
                    <a:pt x="1198" y="1715"/>
                  </a:lnTo>
                  <a:lnTo>
                    <a:pt x="1145" y="1782"/>
                  </a:lnTo>
                  <a:lnTo>
                    <a:pt x="1156" y="1790"/>
                  </a:lnTo>
                  <a:close/>
                  <a:moveTo>
                    <a:pt x="1209" y="1721"/>
                  </a:moveTo>
                  <a:lnTo>
                    <a:pt x="1325" y="1362"/>
                  </a:lnTo>
                  <a:lnTo>
                    <a:pt x="1311" y="1358"/>
                  </a:lnTo>
                  <a:lnTo>
                    <a:pt x="1196" y="1716"/>
                  </a:lnTo>
                  <a:lnTo>
                    <a:pt x="1209" y="1721"/>
                  </a:lnTo>
                  <a:close/>
                  <a:moveTo>
                    <a:pt x="1208" y="1723"/>
                  </a:moveTo>
                  <a:lnTo>
                    <a:pt x="1560" y="1223"/>
                  </a:lnTo>
                  <a:lnTo>
                    <a:pt x="1549" y="1217"/>
                  </a:lnTo>
                  <a:lnTo>
                    <a:pt x="1198" y="1715"/>
                  </a:lnTo>
                  <a:lnTo>
                    <a:pt x="1208" y="1723"/>
                  </a:lnTo>
                  <a:close/>
                  <a:moveTo>
                    <a:pt x="1321" y="1365"/>
                  </a:moveTo>
                  <a:lnTo>
                    <a:pt x="1557" y="1225"/>
                  </a:lnTo>
                  <a:lnTo>
                    <a:pt x="1551" y="1213"/>
                  </a:lnTo>
                  <a:lnTo>
                    <a:pt x="1315" y="1354"/>
                  </a:lnTo>
                  <a:lnTo>
                    <a:pt x="1321" y="1365"/>
                  </a:lnTo>
                  <a:close/>
                  <a:moveTo>
                    <a:pt x="1560" y="1220"/>
                  </a:moveTo>
                  <a:lnTo>
                    <a:pt x="1560" y="752"/>
                  </a:lnTo>
                  <a:lnTo>
                    <a:pt x="1547" y="752"/>
                  </a:lnTo>
                  <a:lnTo>
                    <a:pt x="1547" y="1220"/>
                  </a:lnTo>
                  <a:lnTo>
                    <a:pt x="1560" y="1220"/>
                  </a:lnTo>
                  <a:close/>
                  <a:moveTo>
                    <a:pt x="1560" y="750"/>
                  </a:moveTo>
                  <a:lnTo>
                    <a:pt x="1532" y="424"/>
                  </a:lnTo>
                  <a:lnTo>
                    <a:pt x="1519" y="425"/>
                  </a:lnTo>
                  <a:lnTo>
                    <a:pt x="1547" y="752"/>
                  </a:lnTo>
                  <a:lnTo>
                    <a:pt x="1560" y="750"/>
                  </a:lnTo>
                  <a:close/>
                  <a:moveTo>
                    <a:pt x="963" y="0"/>
                  </a:moveTo>
                  <a:lnTo>
                    <a:pt x="7" y="204"/>
                  </a:lnTo>
                  <a:lnTo>
                    <a:pt x="8" y="217"/>
                  </a:lnTo>
                  <a:lnTo>
                    <a:pt x="965" y="1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59099" y="12964"/>
              <a:ext cx="1512151" cy="1395386"/>
            </a:xfrm>
            <a:custGeom>
              <a:avLst/>
              <a:gdLst/>
              <a:ahLst/>
              <a:cxnLst/>
              <a:rect l="l" t="t" r="r" b="b"/>
              <a:pathLst>
                <a:path w="3260" h="3009" extrusionOk="0">
                  <a:moveTo>
                    <a:pt x="996" y="3"/>
                  </a:moveTo>
                  <a:lnTo>
                    <a:pt x="0" y="2468"/>
                  </a:lnTo>
                  <a:lnTo>
                    <a:pt x="13" y="2473"/>
                  </a:lnTo>
                  <a:lnTo>
                    <a:pt x="1007" y="8"/>
                  </a:lnTo>
                  <a:lnTo>
                    <a:pt x="996" y="3"/>
                  </a:lnTo>
                  <a:close/>
                  <a:moveTo>
                    <a:pt x="997" y="11"/>
                  </a:moveTo>
                  <a:lnTo>
                    <a:pt x="2323" y="705"/>
                  </a:lnTo>
                  <a:lnTo>
                    <a:pt x="2328" y="694"/>
                  </a:lnTo>
                  <a:lnTo>
                    <a:pt x="1004" y="0"/>
                  </a:lnTo>
                  <a:lnTo>
                    <a:pt x="997" y="11"/>
                  </a:lnTo>
                  <a:close/>
                  <a:moveTo>
                    <a:pt x="997" y="10"/>
                  </a:moveTo>
                  <a:lnTo>
                    <a:pt x="1954" y="921"/>
                  </a:lnTo>
                  <a:lnTo>
                    <a:pt x="1962" y="912"/>
                  </a:lnTo>
                  <a:lnTo>
                    <a:pt x="1006" y="1"/>
                  </a:lnTo>
                  <a:lnTo>
                    <a:pt x="997" y="10"/>
                  </a:lnTo>
                  <a:close/>
                  <a:moveTo>
                    <a:pt x="3" y="2476"/>
                  </a:moveTo>
                  <a:lnTo>
                    <a:pt x="1055" y="2973"/>
                  </a:lnTo>
                  <a:lnTo>
                    <a:pt x="1060" y="2961"/>
                  </a:lnTo>
                  <a:lnTo>
                    <a:pt x="9" y="2465"/>
                  </a:lnTo>
                  <a:lnTo>
                    <a:pt x="3" y="2476"/>
                  </a:lnTo>
                  <a:close/>
                  <a:moveTo>
                    <a:pt x="6" y="2476"/>
                  </a:moveTo>
                  <a:lnTo>
                    <a:pt x="1449" y="2635"/>
                  </a:lnTo>
                  <a:lnTo>
                    <a:pt x="1449" y="2621"/>
                  </a:lnTo>
                  <a:lnTo>
                    <a:pt x="6" y="2463"/>
                  </a:lnTo>
                  <a:lnTo>
                    <a:pt x="6" y="2476"/>
                  </a:lnTo>
                  <a:close/>
                  <a:moveTo>
                    <a:pt x="1057" y="2974"/>
                  </a:moveTo>
                  <a:lnTo>
                    <a:pt x="2305" y="3009"/>
                  </a:lnTo>
                  <a:lnTo>
                    <a:pt x="2305" y="2996"/>
                  </a:lnTo>
                  <a:lnTo>
                    <a:pt x="1057" y="2961"/>
                  </a:lnTo>
                  <a:lnTo>
                    <a:pt x="1057" y="2974"/>
                  </a:lnTo>
                  <a:close/>
                  <a:moveTo>
                    <a:pt x="1062" y="2973"/>
                  </a:moveTo>
                  <a:lnTo>
                    <a:pt x="1994" y="2313"/>
                  </a:lnTo>
                  <a:lnTo>
                    <a:pt x="1985" y="2302"/>
                  </a:lnTo>
                  <a:lnTo>
                    <a:pt x="1053" y="2961"/>
                  </a:lnTo>
                  <a:lnTo>
                    <a:pt x="1062" y="2973"/>
                  </a:lnTo>
                  <a:close/>
                  <a:moveTo>
                    <a:pt x="2309" y="3007"/>
                  </a:moveTo>
                  <a:lnTo>
                    <a:pt x="3257" y="2386"/>
                  </a:lnTo>
                  <a:lnTo>
                    <a:pt x="3250" y="2376"/>
                  </a:lnTo>
                  <a:lnTo>
                    <a:pt x="2302" y="2997"/>
                  </a:lnTo>
                  <a:lnTo>
                    <a:pt x="2309" y="3007"/>
                  </a:lnTo>
                  <a:close/>
                  <a:moveTo>
                    <a:pt x="2309" y="2996"/>
                  </a:moveTo>
                  <a:lnTo>
                    <a:pt x="1453" y="2621"/>
                  </a:lnTo>
                  <a:lnTo>
                    <a:pt x="1446" y="2635"/>
                  </a:lnTo>
                  <a:lnTo>
                    <a:pt x="2304" y="3009"/>
                  </a:lnTo>
                  <a:lnTo>
                    <a:pt x="2309" y="2996"/>
                  </a:lnTo>
                  <a:close/>
                  <a:moveTo>
                    <a:pt x="3260" y="2381"/>
                  </a:moveTo>
                  <a:lnTo>
                    <a:pt x="3237" y="1497"/>
                  </a:lnTo>
                  <a:lnTo>
                    <a:pt x="3224" y="1499"/>
                  </a:lnTo>
                  <a:lnTo>
                    <a:pt x="3247" y="2381"/>
                  </a:lnTo>
                  <a:lnTo>
                    <a:pt x="3260" y="2381"/>
                  </a:lnTo>
                  <a:close/>
                  <a:moveTo>
                    <a:pt x="3254" y="2374"/>
                  </a:moveTo>
                  <a:lnTo>
                    <a:pt x="1990" y="2300"/>
                  </a:lnTo>
                  <a:lnTo>
                    <a:pt x="1989" y="2313"/>
                  </a:lnTo>
                  <a:lnTo>
                    <a:pt x="3252" y="2387"/>
                  </a:lnTo>
                  <a:lnTo>
                    <a:pt x="3254" y="2374"/>
                  </a:lnTo>
                  <a:close/>
                  <a:moveTo>
                    <a:pt x="3234" y="1494"/>
                  </a:moveTo>
                  <a:lnTo>
                    <a:pt x="2330" y="696"/>
                  </a:lnTo>
                  <a:lnTo>
                    <a:pt x="2322" y="705"/>
                  </a:lnTo>
                  <a:lnTo>
                    <a:pt x="3226" y="1504"/>
                  </a:lnTo>
                  <a:lnTo>
                    <a:pt x="3234" y="1494"/>
                  </a:lnTo>
                  <a:close/>
                  <a:moveTo>
                    <a:pt x="3232" y="1492"/>
                  </a:moveTo>
                  <a:lnTo>
                    <a:pt x="1961" y="910"/>
                  </a:lnTo>
                  <a:lnTo>
                    <a:pt x="1956" y="923"/>
                  </a:lnTo>
                  <a:lnTo>
                    <a:pt x="3227" y="1504"/>
                  </a:lnTo>
                  <a:lnTo>
                    <a:pt x="3232" y="1492"/>
                  </a:lnTo>
                  <a:close/>
                  <a:moveTo>
                    <a:pt x="2320" y="697"/>
                  </a:moveTo>
                  <a:lnTo>
                    <a:pt x="1443" y="2625"/>
                  </a:lnTo>
                  <a:lnTo>
                    <a:pt x="1456" y="2631"/>
                  </a:lnTo>
                  <a:lnTo>
                    <a:pt x="2332" y="702"/>
                  </a:lnTo>
                  <a:lnTo>
                    <a:pt x="2320" y="697"/>
                  </a:lnTo>
                  <a:close/>
                  <a:moveTo>
                    <a:pt x="1952" y="916"/>
                  </a:moveTo>
                  <a:lnTo>
                    <a:pt x="1982" y="2307"/>
                  </a:lnTo>
                  <a:lnTo>
                    <a:pt x="1995" y="2307"/>
                  </a:lnTo>
                  <a:lnTo>
                    <a:pt x="1964" y="916"/>
                  </a:lnTo>
                  <a:lnTo>
                    <a:pt x="1952" y="916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72342" y="2975892"/>
              <a:ext cx="1167184" cy="1052305"/>
            </a:xfrm>
            <a:custGeom>
              <a:avLst/>
              <a:gdLst/>
              <a:ahLst/>
              <a:cxnLst/>
              <a:rect l="l" t="t" r="r" b="b"/>
              <a:pathLst>
                <a:path w="1605" h="1446" extrusionOk="0">
                  <a:moveTo>
                    <a:pt x="645" y="0"/>
                  </a:moveTo>
                  <a:lnTo>
                    <a:pt x="0" y="714"/>
                  </a:lnTo>
                  <a:lnTo>
                    <a:pt x="604" y="1446"/>
                  </a:lnTo>
                  <a:lnTo>
                    <a:pt x="1150" y="825"/>
                  </a:lnTo>
                  <a:lnTo>
                    <a:pt x="1605" y="3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09162" y="2946782"/>
              <a:ext cx="621430" cy="628763"/>
            </a:xfrm>
            <a:custGeom>
              <a:avLst/>
              <a:gdLst/>
              <a:ahLst/>
              <a:cxnLst/>
              <a:rect l="l" t="t" r="r" b="b"/>
              <a:pathLst>
                <a:path w="854" h="864" extrusionOk="0">
                  <a:moveTo>
                    <a:pt x="0" y="864"/>
                  </a:moveTo>
                  <a:lnTo>
                    <a:pt x="453" y="77"/>
                  </a:lnTo>
                  <a:lnTo>
                    <a:pt x="795" y="0"/>
                  </a:lnTo>
                  <a:lnTo>
                    <a:pt x="854" y="277"/>
                  </a:lnTo>
                  <a:lnTo>
                    <a:pt x="0" y="864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542417" y="2876920"/>
              <a:ext cx="944518" cy="126626"/>
            </a:xfrm>
            <a:custGeom>
              <a:avLst/>
              <a:gdLst/>
              <a:ahLst/>
              <a:cxnLst/>
              <a:rect l="l" t="t" r="r" b="b"/>
              <a:pathLst>
                <a:path w="1300" h="174" extrusionOk="0">
                  <a:moveTo>
                    <a:pt x="363" y="0"/>
                  </a:moveTo>
                  <a:lnTo>
                    <a:pt x="0" y="136"/>
                  </a:lnTo>
                  <a:lnTo>
                    <a:pt x="958" y="174"/>
                  </a:lnTo>
                  <a:lnTo>
                    <a:pt x="1300" y="97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11855" y="3149093"/>
              <a:ext cx="1018738" cy="985353"/>
            </a:xfrm>
            <a:custGeom>
              <a:avLst/>
              <a:gdLst/>
              <a:ahLst/>
              <a:cxnLst/>
              <a:rect l="l" t="t" r="r" b="b"/>
              <a:pathLst>
                <a:path w="1400" h="1354" extrusionOk="0">
                  <a:moveTo>
                    <a:pt x="1400" y="0"/>
                  </a:moveTo>
                  <a:lnTo>
                    <a:pt x="546" y="587"/>
                  </a:lnTo>
                  <a:lnTo>
                    <a:pt x="0" y="1208"/>
                  </a:lnTo>
                  <a:lnTo>
                    <a:pt x="331" y="1354"/>
                  </a:lnTo>
                  <a:lnTo>
                    <a:pt x="1113" y="1106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73379" y="2338398"/>
              <a:ext cx="772786" cy="382789"/>
            </a:xfrm>
            <a:custGeom>
              <a:avLst/>
              <a:gdLst/>
              <a:ahLst/>
              <a:cxnLst/>
              <a:rect l="l" t="t" r="r" b="b"/>
              <a:pathLst>
                <a:path w="1062" h="526" extrusionOk="0">
                  <a:moveTo>
                    <a:pt x="150" y="410"/>
                  </a:moveTo>
                  <a:lnTo>
                    <a:pt x="0" y="0"/>
                  </a:lnTo>
                  <a:lnTo>
                    <a:pt x="101" y="30"/>
                  </a:lnTo>
                  <a:lnTo>
                    <a:pt x="866" y="407"/>
                  </a:lnTo>
                  <a:lnTo>
                    <a:pt x="926" y="392"/>
                  </a:lnTo>
                  <a:lnTo>
                    <a:pt x="1062" y="466"/>
                  </a:lnTo>
                  <a:lnTo>
                    <a:pt x="1043" y="493"/>
                  </a:lnTo>
                  <a:lnTo>
                    <a:pt x="873" y="526"/>
                  </a:lnTo>
                  <a:lnTo>
                    <a:pt x="218" y="490"/>
                  </a:lnTo>
                  <a:lnTo>
                    <a:pt x="150" y="410"/>
                  </a:lnTo>
                  <a:close/>
                </a:path>
              </a:pathLst>
            </a:custGeom>
            <a:solidFill>
              <a:srgbClr val="7473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27408" y="2578550"/>
              <a:ext cx="945973" cy="518146"/>
            </a:xfrm>
            <a:custGeom>
              <a:avLst/>
              <a:gdLst/>
              <a:ahLst/>
              <a:cxnLst/>
              <a:rect l="l" t="t" r="r" b="b"/>
              <a:pathLst>
                <a:path w="1301" h="710" extrusionOk="0">
                  <a:moveTo>
                    <a:pt x="476" y="448"/>
                  </a:moveTo>
                  <a:lnTo>
                    <a:pt x="0" y="475"/>
                  </a:lnTo>
                  <a:lnTo>
                    <a:pt x="859" y="710"/>
                  </a:lnTo>
                  <a:lnTo>
                    <a:pt x="1068" y="618"/>
                  </a:lnTo>
                  <a:lnTo>
                    <a:pt x="1301" y="0"/>
                  </a:lnTo>
                  <a:lnTo>
                    <a:pt x="1136" y="69"/>
                  </a:lnTo>
                  <a:lnTo>
                    <a:pt x="785" y="598"/>
                  </a:lnTo>
                  <a:lnTo>
                    <a:pt x="476" y="448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6146" y="2147732"/>
              <a:ext cx="601055" cy="487581"/>
            </a:xfrm>
            <a:custGeom>
              <a:avLst/>
              <a:gdLst/>
              <a:ahLst/>
              <a:cxnLst/>
              <a:rect l="l" t="t" r="r" b="b"/>
              <a:pathLst>
                <a:path w="826" h="669" extrusionOk="0">
                  <a:moveTo>
                    <a:pt x="0" y="292"/>
                  </a:moveTo>
                  <a:lnTo>
                    <a:pt x="86" y="49"/>
                  </a:lnTo>
                  <a:lnTo>
                    <a:pt x="549" y="0"/>
                  </a:lnTo>
                  <a:lnTo>
                    <a:pt x="826" y="656"/>
                  </a:lnTo>
                  <a:lnTo>
                    <a:pt x="765" y="669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9999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73779" y="2555262"/>
              <a:ext cx="480262" cy="462839"/>
            </a:xfrm>
            <a:custGeom>
              <a:avLst/>
              <a:gdLst/>
              <a:ahLst/>
              <a:cxnLst/>
              <a:rect l="l" t="t" r="r" b="b"/>
              <a:pathLst>
                <a:path w="660" h="636" extrusionOk="0">
                  <a:moveTo>
                    <a:pt x="573" y="0"/>
                  </a:moveTo>
                  <a:lnTo>
                    <a:pt x="7" y="384"/>
                  </a:lnTo>
                  <a:lnTo>
                    <a:pt x="0" y="481"/>
                  </a:lnTo>
                  <a:lnTo>
                    <a:pt x="309" y="636"/>
                  </a:lnTo>
                  <a:lnTo>
                    <a:pt x="660" y="10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A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73379" y="2184118"/>
              <a:ext cx="135347" cy="176112"/>
            </a:xfrm>
            <a:custGeom>
              <a:avLst/>
              <a:gdLst/>
              <a:ahLst/>
              <a:cxnLst/>
              <a:rect l="l" t="t" r="r" b="b"/>
              <a:pathLst>
                <a:path w="187" h="243" extrusionOk="0">
                  <a:moveTo>
                    <a:pt x="50" y="28"/>
                  </a:moveTo>
                  <a:lnTo>
                    <a:pt x="187" y="0"/>
                  </a:lnTo>
                  <a:lnTo>
                    <a:pt x="101" y="243"/>
                  </a:lnTo>
                  <a:lnTo>
                    <a:pt x="0" y="213"/>
                  </a:lnTo>
                  <a:lnTo>
                    <a:pt x="50" y="28"/>
                  </a:ln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46364" y="2147732"/>
              <a:ext cx="299800" cy="531245"/>
            </a:xfrm>
            <a:custGeom>
              <a:avLst/>
              <a:gdLst/>
              <a:ahLst/>
              <a:cxnLst/>
              <a:rect l="l" t="t" r="r" b="b"/>
              <a:pathLst>
                <a:path w="412" h="728" extrusionOk="0">
                  <a:moveTo>
                    <a:pt x="59" y="18"/>
                  </a:moveTo>
                  <a:lnTo>
                    <a:pt x="0" y="0"/>
                  </a:lnTo>
                  <a:lnTo>
                    <a:pt x="276" y="654"/>
                  </a:lnTo>
                  <a:lnTo>
                    <a:pt x="412" y="728"/>
                  </a:lnTo>
                  <a:lnTo>
                    <a:pt x="59" y="1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61500" y="2745928"/>
              <a:ext cx="516648" cy="179023"/>
            </a:xfrm>
            <a:custGeom>
              <a:avLst/>
              <a:gdLst/>
              <a:ahLst/>
              <a:cxnLst/>
              <a:rect l="l" t="t" r="r" b="b"/>
              <a:pathLst>
                <a:path w="711" h="246" extrusionOk="0">
                  <a:moveTo>
                    <a:pt x="54" y="0"/>
                  </a:moveTo>
                  <a:lnTo>
                    <a:pt x="0" y="43"/>
                  </a:lnTo>
                  <a:lnTo>
                    <a:pt x="12" y="94"/>
                  </a:lnTo>
                  <a:lnTo>
                    <a:pt x="228" y="246"/>
                  </a:lnTo>
                  <a:lnTo>
                    <a:pt x="706" y="222"/>
                  </a:lnTo>
                  <a:lnTo>
                    <a:pt x="711" y="12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61500" y="2258347"/>
              <a:ext cx="1047845" cy="576366"/>
            </a:xfrm>
            <a:custGeom>
              <a:avLst/>
              <a:gdLst/>
              <a:ahLst/>
              <a:cxnLst/>
              <a:rect l="l" t="t" r="r" b="b"/>
              <a:pathLst>
                <a:path w="1440" h="792" extrusionOk="0">
                  <a:moveTo>
                    <a:pt x="191" y="324"/>
                  </a:moveTo>
                  <a:lnTo>
                    <a:pt x="0" y="713"/>
                  </a:lnTo>
                  <a:lnTo>
                    <a:pt x="56" y="670"/>
                  </a:lnTo>
                  <a:lnTo>
                    <a:pt x="711" y="792"/>
                  </a:lnTo>
                  <a:lnTo>
                    <a:pt x="1277" y="409"/>
                  </a:lnTo>
                  <a:lnTo>
                    <a:pt x="1440" y="116"/>
                  </a:lnTo>
                  <a:lnTo>
                    <a:pt x="610" y="0"/>
                  </a:lnTo>
                  <a:lnTo>
                    <a:pt x="191" y="32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90006" y="2342764"/>
              <a:ext cx="183373" cy="288183"/>
            </a:xfrm>
            <a:custGeom>
              <a:avLst/>
              <a:gdLst/>
              <a:ahLst/>
              <a:cxnLst/>
              <a:rect l="l" t="t" r="r" b="b"/>
              <a:pathLst>
                <a:path w="252" h="396" extrusionOk="0">
                  <a:moveTo>
                    <a:pt x="163" y="0"/>
                  </a:moveTo>
                  <a:lnTo>
                    <a:pt x="0" y="292"/>
                  </a:lnTo>
                  <a:lnTo>
                    <a:pt x="87" y="396"/>
                  </a:lnTo>
                  <a:lnTo>
                    <a:pt x="252" y="32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003578" y="1350136"/>
              <a:ext cx="133891" cy="333304"/>
            </a:xfrm>
            <a:custGeom>
              <a:avLst/>
              <a:gdLst/>
              <a:ahLst/>
              <a:cxnLst/>
              <a:rect l="l" t="t" r="r" b="b"/>
              <a:pathLst>
                <a:path w="183" h="459" extrusionOk="0">
                  <a:moveTo>
                    <a:pt x="183" y="109"/>
                  </a:moveTo>
                  <a:lnTo>
                    <a:pt x="36" y="0"/>
                  </a:lnTo>
                  <a:lnTo>
                    <a:pt x="0" y="71"/>
                  </a:lnTo>
                  <a:lnTo>
                    <a:pt x="183" y="4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6128349" y="34395"/>
              <a:ext cx="860106" cy="681158"/>
              <a:chOff x="6052149" y="34395"/>
              <a:chExt cx="860106" cy="681158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6052149" y="34395"/>
                <a:ext cx="449700" cy="45701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29" extrusionOk="0">
                    <a:moveTo>
                      <a:pt x="587" y="0"/>
                    </a:moveTo>
                    <a:lnTo>
                      <a:pt x="135" y="131"/>
                    </a:lnTo>
                    <a:lnTo>
                      <a:pt x="0" y="592"/>
                    </a:lnTo>
                    <a:lnTo>
                      <a:pt x="216" y="629"/>
                    </a:lnTo>
                    <a:lnTo>
                      <a:pt x="617" y="211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842399" y="297834"/>
                <a:ext cx="69856" cy="312926"/>
              </a:xfrm>
              <a:custGeom>
                <a:avLst/>
                <a:gdLst/>
                <a:ahLst/>
                <a:cxnLst/>
                <a:rect l="l" t="t" r="r" b="b"/>
                <a:pathLst>
                  <a:path w="98" h="430" extrusionOk="0">
                    <a:moveTo>
                      <a:pt x="94" y="147"/>
                    </a:moveTo>
                    <a:lnTo>
                      <a:pt x="5" y="0"/>
                    </a:lnTo>
                    <a:lnTo>
                      <a:pt x="0" y="233"/>
                    </a:lnTo>
                    <a:lnTo>
                      <a:pt x="50" y="430"/>
                    </a:lnTo>
                    <a:lnTo>
                      <a:pt x="98" y="388"/>
                    </a:lnTo>
                    <a:lnTo>
                      <a:pt x="94" y="147"/>
                    </a:lnTo>
                    <a:close/>
                  </a:path>
                </a:pathLst>
              </a:custGeom>
              <a:solidFill>
                <a:srgbClr val="A2A2A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480019" y="34395"/>
                <a:ext cx="240131" cy="25034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5" extrusionOk="0">
                    <a:moveTo>
                      <a:pt x="169" y="33"/>
                    </a:moveTo>
                    <a:lnTo>
                      <a:pt x="0" y="0"/>
                    </a:lnTo>
                    <a:lnTo>
                      <a:pt x="30" y="211"/>
                    </a:lnTo>
                    <a:lnTo>
                      <a:pt x="291" y="345"/>
                    </a:lnTo>
                    <a:lnTo>
                      <a:pt x="332" y="190"/>
                    </a:lnTo>
                    <a:lnTo>
                      <a:pt x="169" y="33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209325" y="187218"/>
                <a:ext cx="668003" cy="519603"/>
              </a:xfrm>
              <a:custGeom>
                <a:avLst/>
                <a:gdLst/>
                <a:ahLst/>
                <a:cxnLst/>
                <a:rect l="l" t="t" r="r" b="b"/>
                <a:pathLst>
                  <a:path w="919" h="714" extrusionOk="0">
                    <a:moveTo>
                      <a:pt x="401" y="0"/>
                    </a:moveTo>
                    <a:lnTo>
                      <a:pt x="0" y="418"/>
                    </a:lnTo>
                    <a:lnTo>
                      <a:pt x="419" y="714"/>
                    </a:lnTo>
                    <a:lnTo>
                      <a:pt x="919" y="582"/>
                    </a:lnTo>
                    <a:lnTo>
                      <a:pt x="869" y="383"/>
                    </a:lnTo>
                    <a:lnTo>
                      <a:pt x="663" y="134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052149" y="463757"/>
                <a:ext cx="462798" cy="2517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46" extrusionOk="0">
                    <a:moveTo>
                      <a:pt x="317" y="346"/>
                    </a:moveTo>
                    <a:lnTo>
                      <a:pt x="0" y="0"/>
                    </a:lnTo>
                    <a:lnTo>
                      <a:pt x="216" y="38"/>
                    </a:lnTo>
                    <a:lnTo>
                      <a:pt x="635" y="334"/>
                    </a:lnTo>
                    <a:lnTo>
                      <a:pt x="317" y="346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691043" y="171209"/>
                <a:ext cx="154266" cy="2954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06" extrusionOk="0">
                    <a:moveTo>
                      <a:pt x="41" y="0"/>
                    </a:moveTo>
                    <a:lnTo>
                      <a:pt x="0" y="155"/>
                    </a:lnTo>
                    <a:lnTo>
                      <a:pt x="207" y="406"/>
                    </a:lnTo>
                    <a:lnTo>
                      <a:pt x="212" y="17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BAB9B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8192954" y="1350136"/>
              <a:ext cx="836820" cy="937323"/>
            </a:xfrm>
            <a:custGeom>
              <a:avLst/>
              <a:gdLst/>
              <a:ahLst/>
              <a:cxnLst/>
              <a:rect l="l" t="t" r="r" b="b"/>
              <a:pathLst>
                <a:path w="1151" h="1288" extrusionOk="0">
                  <a:moveTo>
                    <a:pt x="1151" y="0"/>
                  </a:moveTo>
                  <a:lnTo>
                    <a:pt x="808" y="79"/>
                  </a:lnTo>
                  <a:lnTo>
                    <a:pt x="358" y="586"/>
                  </a:lnTo>
                  <a:lnTo>
                    <a:pt x="0" y="1288"/>
                  </a:lnTo>
                  <a:lnTo>
                    <a:pt x="1115" y="73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02176" y="44082"/>
              <a:ext cx="2338199" cy="2167696"/>
            </a:xfrm>
            <a:custGeom>
              <a:avLst/>
              <a:gdLst/>
              <a:ahLst/>
              <a:cxnLst/>
              <a:rect l="l" t="t" r="r" b="b"/>
              <a:pathLst>
                <a:path w="3535" h="3276" extrusionOk="0">
                  <a:moveTo>
                    <a:pt x="833" y="277"/>
                  </a:moveTo>
                  <a:lnTo>
                    <a:pt x="3151" y="13"/>
                  </a:lnTo>
                  <a:lnTo>
                    <a:pt x="3149" y="0"/>
                  </a:lnTo>
                  <a:lnTo>
                    <a:pt x="832" y="264"/>
                  </a:lnTo>
                  <a:lnTo>
                    <a:pt x="833" y="277"/>
                  </a:lnTo>
                  <a:close/>
                  <a:moveTo>
                    <a:pt x="828" y="275"/>
                  </a:moveTo>
                  <a:lnTo>
                    <a:pt x="1035" y="480"/>
                  </a:lnTo>
                  <a:lnTo>
                    <a:pt x="1044" y="470"/>
                  </a:lnTo>
                  <a:lnTo>
                    <a:pt x="837" y="265"/>
                  </a:lnTo>
                  <a:lnTo>
                    <a:pt x="828" y="275"/>
                  </a:lnTo>
                  <a:close/>
                  <a:moveTo>
                    <a:pt x="830" y="264"/>
                  </a:moveTo>
                  <a:lnTo>
                    <a:pt x="5" y="522"/>
                  </a:lnTo>
                  <a:lnTo>
                    <a:pt x="9" y="534"/>
                  </a:lnTo>
                  <a:lnTo>
                    <a:pt x="835" y="277"/>
                  </a:lnTo>
                  <a:lnTo>
                    <a:pt x="830" y="264"/>
                  </a:lnTo>
                  <a:close/>
                  <a:moveTo>
                    <a:pt x="3149" y="13"/>
                  </a:moveTo>
                  <a:lnTo>
                    <a:pt x="3373" y="54"/>
                  </a:lnTo>
                  <a:lnTo>
                    <a:pt x="3375" y="41"/>
                  </a:lnTo>
                  <a:lnTo>
                    <a:pt x="3151" y="0"/>
                  </a:lnTo>
                  <a:lnTo>
                    <a:pt x="3149" y="13"/>
                  </a:lnTo>
                  <a:close/>
                  <a:moveTo>
                    <a:pt x="3146" y="11"/>
                  </a:moveTo>
                  <a:lnTo>
                    <a:pt x="3527" y="297"/>
                  </a:lnTo>
                  <a:lnTo>
                    <a:pt x="3533" y="285"/>
                  </a:lnTo>
                  <a:lnTo>
                    <a:pt x="3154" y="1"/>
                  </a:lnTo>
                  <a:lnTo>
                    <a:pt x="3146" y="11"/>
                  </a:lnTo>
                  <a:close/>
                  <a:moveTo>
                    <a:pt x="3373" y="41"/>
                  </a:moveTo>
                  <a:lnTo>
                    <a:pt x="1040" y="468"/>
                  </a:lnTo>
                  <a:lnTo>
                    <a:pt x="1041" y="481"/>
                  </a:lnTo>
                  <a:lnTo>
                    <a:pt x="3375" y="54"/>
                  </a:lnTo>
                  <a:lnTo>
                    <a:pt x="3373" y="41"/>
                  </a:lnTo>
                  <a:close/>
                  <a:moveTo>
                    <a:pt x="3370" y="54"/>
                  </a:moveTo>
                  <a:lnTo>
                    <a:pt x="3527" y="165"/>
                  </a:lnTo>
                  <a:lnTo>
                    <a:pt x="3533" y="153"/>
                  </a:lnTo>
                  <a:lnTo>
                    <a:pt x="3378" y="43"/>
                  </a:lnTo>
                  <a:lnTo>
                    <a:pt x="3370" y="54"/>
                  </a:lnTo>
                  <a:close/>
                  <a:moveTo>
                    <a:pt x="1035" y="470"/>
                  </a:moveTo>
                  <a:lnTo>
                    <a:pt x="43" y="1846"/>
                  </a:lnTo>
                  <a:lnTo>
                    <a:pt x="55" y="1855"/>
                  </a:lnTo>
                  <a:lnTo>
                    <a:pt x="1046" y="478"/>
                  </a:lnTo>
                  <a:lnTo>
                    <a:pt x="1035" y="470"/>
                  </a:lnTo>
                  <a:close/>
                  <a:moveTo>
                    <a:pt x="1040" y="468"/>
                  </a:moveTo>
                  <a:lnTo>
                    <a:pt x="7" y="522"/>
                  </a:lnTo>
                  <a:lnTo>
                    <a:pt x="7" y="536"/>
                  </a:lnTo>
                  <a:lnTo>
                    <a:pt x="1041" y="481"/>
                  </a:lnTo>
                  <a:lnTo>
                    <a:pt x="1040" y="468"/>
                  </a:lnTo>
                  <a:close/>
                  <a:moveTo>
                    <a:pt x="1036" y="480"/>
                  </a:moveTo>
                  <a:lnTo>
                    <a:pt x="2544" y="1848"/>
                  </a:lnTo>
                  <a:lnTo>
                    <a:pt x="2552" y="1838"/>
                  </a:lnTo>
                  <a:lnTo>
                    <a:pt x="1044" y="470"/>
                  </a:lnTo>
                  <a:lnTo>
                    <a:pt x="1036" y="480"/>
                  </a:lnTo>
                  <a:close/>
                  <a:moveTo>
                    <a:pt x="55" y="1850"/>
                  </a:moveTo>
                  <a:lnTo>
                    <a:pt x="14" y="527"/>
                  </a:lnTo>
                  <a:lnTo>
                    <a:pt x="0" y="529"/>
                  </a:lnTo>
                  <a:lnTo>
                    <a:pt x="42" y="1850"/>
                  </a:lnTo>
                  <a:lnTo>
                    <a:pt x="55" y="1850"/>
                  </a:lnTo>
                  <a:close/>
                  <a:moveTo>
                    <a:pt x="45" y="1855"/>
                  </a:moveTo>
                  <a:lnTo>
                    <a:pt x="1351" y="3228"/>
                  </a:lnTo>
                  <a:lnTo>
                    <a:pt x="1351" y="3228"/>
                  </a:lnTo>
                  <a:lnTo>
                    <a:pt x="1353" y="3230"/>
                  </a:lnTo>
                  <a:lnTo>
                    <a:pt x="1356" y="3230"/>
                  </a:lnTo>
                  <a:lnTo>
                    <a:pt x="2372" y="3230"/>
                  </a:lnTo>
                  <a:lnTo>
                    <a:pt x="2372" y="3217"/>
                  </a:lnTo>
                  <a:lnTo>
                    <a:pt x="1359" y="3217"/>
                  </a:lnTo>
                  <a:lnTo>
                    <a:pt x="53" y="1845"/>
                  </a:lnTo>
                  <a:lnTo>
                    <a:pt x="45" y="1855"/>
                  </a:lnTo>
                  <a:lnTo>
                    <a:pt x="45" y="1855"/>
                  </a:lnTo>
                  <a:close/>
                  <a:moveTo>
                    <a:pt x="2542" y="1843"/>
                  </a:moveTo>
                  <a:lnTo>
                    <a:pt x="2366" y="3223"/>
                  </a:lnTo>
                  <a:lnTo>
                    <a:pt x="2379" y="3225"/>
                  </a:lnTo>
                  <a:lnTo>
                    <a:pt x="2555" y="1845"/>
                  </a:lnTo>
                  <a:lnTo>
                    <a:pt x="2542" y="1843"/>
                  </a:lnTo>
                  <a:close/>
                  <a:moveTo>
                    <a:pt x="2550" y="1850"/>
                  </a:moveTo>
                  <a:lnTo>
                    <a:pt x="3532" y="1527"/>
                  </a:lnTo>
                  <a:lnTo>
                    <a:pt x="3528" y="1513"/>
                  </a:lnTo>
                  <a:lnTo>
                    <a:pt x="2545" y="1838"/>
                  </a:lnTo>
                  <a:lnTo>
                    <a:pt x="2550" y="1850"/>
                  </a:lnTo>
                  <a:close/>
                  <a:moveTo>
                    <a:pt x="2371" y="3230"/>
                  </a:moveTo>
                  <a:lnTo>
                    <a:pt x="3174" y="3276"/>
                  </a:lnTo>
                  <a:lnTo>
                    <a:pt x="3174" y="3276"/>
                  </a:lnTo>
                  <a:lnTo>
                    <a:pt x="3177" y="3276"/>
                  </a:lnTo>
                  <a:lnTo>
                    <a:pt x="3179" y="3274"/>
                  </a:lnTo>
                  <a:lnTo>
                    <a:pt x="3535" y="2935"/>
                  </a:lnTo>
                  <a:lnTo>
                    <a:pt x="3525" y="2925"/>
                  </a:lnTo>
                  <a:lnTo>
                    <a:pt x="3172" y="3263"/>
                  </a:lnTo>
                  <a:lnTo>
                    <a:pt x="2372" y="3217"/>
                  </a:lnTo>
                  <a:lnTo>
                    <a:pt x="2371" y="3230"/>
                  </a:lnTo>
                  <a:lnTo>
                    <a:pt x="2371" y="323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853678" y="1683438"/>
              <a:ext cx="283792" cy="686983"/>
            </a:xfrm>
            <a:custGeom>
              <a:avLst/>
              <a:gdLst/>
              <a:ahLst/>
              <a:cxnLst/>
              <a:rect l="l" t="t" r="r" b="b"/>
              <a:pathLst>
                <a:path w="389" h="943" extrusionOk="0">
                  <a:moveTo>
                    <a:pt x="389" y="0"/>
                  </a:moveTo>
                  <a:lnTo>
                    <a:pt x="0" y="943"/>
                  </a:lnTo>
                  <a:lnTo>
                    <a:pt x="389" y="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56059" y="980448"/>
              <a:ext cx="1634344" cy="1577725"/>
            </a:xfrm>
            <a:custGeom>
              <a:avLst/>
              <a:gdLst/>
              <a:ahLst/>
              <a:cxnLst/>
              <a:rect l="l" t="t" r="r" b="b"/>
              <a:pathLst>
                <a:path w="2247" h="2169" extrusionOk="0">
                  <a:moveTo>
                    <a:pt x="10" y="676"/>
                  </a:moveTo>
                  <a:lnTo>
                    <a:pt x="944" y="37"/>
                  </a:lnTo>
                  <a:lnTo>
                    <a:pt x="936" y="25"/>
                  </a:lnTo>
                  <a:lnTo>
                    <a:pt x="2" y="666"/>
                  </a:lnTo>
                  <a:lnTo>
                    <a:pt x="10" y="676"/>
                  </a:lnTo>
                  <a:close/>
                  <a:moveTo>
                    <a:pt x="0" y="673"/>
                  </a:moveTo>
                  <a:lnTo>
                    <a:pt x="367" y="1672"/>
                  </a:lnTo>
                  <a:lnTo>
                    <a:pt x="378" y="1669"/>
                  </a:lnTo>
                  <a:lnTo>
                    <a:pt x="12" y="670"/>
                  </a:lnTo>
                  <a:lnTo>
                    <a:pt x="0" y="673"/>
                  </a:lnTo>
                  <a:close/>
                  <a:moveTo>
                    <a:pt x="7" y="678"/>
                  </a:moveTo>
                  <a:lnTo>
                    <a:pt x="599" y="647"/>
                  </a:lnTo>
                  <a:lnTo>
                    <a:pt x="598" y="633"/>
                  </a:lnTo>
                  <a:lnTo>
                    <a:pt x="7" y="665"/>
                  </a:lnTo>
                  <a:lnTo>
                    <a:pt x="7" y="678"/>
                  </a:lnTo>
                  <a:close/>
                  <a:moveTo>
                    <a:pt x="937" y="37"/>
                  </a:moveTo>
                  <a:lnTo>
                    <a:pt x="1236" y="187"/>
                  </a:lnTo>
                  <a:lnTo>
                    <a:pt x="1242" y="175"/>
                  </a:lnTo>
                  <a:lnTo>
                    <a:pt x="942" y="25"/>
                  </a:lnTo>
                  <a:lnTo>
                    <a:pt x="937" y="37"/>
                  </a:lnTo>
                  <a:close/>
                  <a:moveTo>
                    <a:pt x="941" y="38"/>
                  </a:moveTo>
                  <a:lnTo>
                    <a:pt x="1562" y="13"/>
                  </a:lnTo>
                  <a:lnTo>
                    <a:pt x="1562" y="0"/>
                  </a:lnTo>
                  <a:lnTo>
                    <a:pt x="939" y="25"/>
                  </a:lnTo>
                  <a:lnTo>
                    <a:pt x="941" y="38"/>
                  </a:lnTo>
                  <a:close/>
                  <a:moveTo>
                    <a:pt x="1233" y="183"/>
                  </a:moveTo>
                  <a:lnTo>
                    <a:pt x="1303" y="386"/>
                  </a:lnTo>
                  <a:lnTo>
                    <a:pt x="1315" y="381"/>
                  </a:lnTo>
                  <a:lnTo>
                    <a:pt x="1246" y="178"/>
                  </a:lnTo>
                  <a:lnTo>
                    <a:pt x="1233" y="183"/>
                  </a:lnTo>
                  <a:close/>
                  <a:moveTo>
                    <a:pt x="1239" y="187"/>
                  </a:moveTo>
                  <a:lnTo>
                    <a:pt x="2046" y="243"/>
                  </a:lnTo>
                  <a:lnTo>
                    <a:pt x="2046" y="229"/>
                  </a:lnTo>
                  <a:lnTo>
                    <a:pt x="1239" y="173"/>
                  </a:lnTo>
                  <a:lnTo>
                    <a:pt x="1239" y="187"/>
                  </a:lnTo>
                  <a:close/>
                  <a:moveTo>
                    <a:pt x="1303" y="381"/>
                  </a:moveTo>
                  <a:lnTo>
                    <a:pt x="762" y="1738"/>
                  </a:lnTo>
                  <a:lnTo>
                    <a:pt x="774" y="1743"/>
                  </a:lnTo>
                  <a:lnTo>
                    <a:pt x="1315" y="386"/>
                  </a:lnTo>
                  <a:lnTo>
                    <a:pt x="1303" y="381"/>
                  </a:lnTo>
                  <a:close/>
                  <a:moveTo>
                    <a:pt x="1307" y="389"/>
                  </a:moveTo>
                  <a:lnTo>
                    <a:pt x="2191" y="787"/>
                  </a:lnTo>
                  <a:lnTo>
                    <a:pt x="2196" y="775"/>
                  </a:lnTo>
                  <a:lnTo>
                    <a:pt x="1312" y="378"/>
                  </a:lnTo>
                  <a:lnTo>
                    <a:pt x="1307" y="389"/>
                  </a:lnTo>
                  <a:close/>
                  <a:moveTo>
                    <a:pt x="769" y="1735"/>
                  </a:moveTo>
                  <a:lnTo>
                    <a:pt x="373" y="1664"/>
                  </a:lnTo>
                  <a:lnTo>
                    <a:pt x="372" y="1677"/>
                  </a:lnTo>
                  <a:lnTo>
                    <a:pt x="767" y="1748"/>
                  </a:lnTo>
                  <a:lnTo>
                    <a:pt x="769" y="1735"/>
                  </a:lnTo>
                  <a:close/>
                  <a:moveTo>
                    <a:pt x="766" y="1746"/>
                  </a:moveTo>
                  <a:lnTo>
                    <a:pt x="1625" y="2169"/>
                  </a:lnTo>
                  <a:lnTo>
                    <a:pt x="1632" y="2157"/>
                  </a:lnTo>
                  <a:lnTo>
                    <a:pt x="771" y="1735"/>
                  </a:lnTo>
                  <a:lnTo>
                    <a:pt x="766" y="1746"/>
                  </a:lnTo>
                  <a:close/>
                  <a:moveTo>
                    <a:pt x="370" y="1676"/>
                  </a:moveTo>
                  <a:lnTo>
                    <a:pt x="1140" y="2083"/>
                  </a:lnTo>
                  <a:lnTo>
                    <a:pt x="1145" y="2071"/>
                  </a:lnTo>
                  <a:lnTo>
                    <a:pt x="375" y="1664"/>
                  </a:lnTo>
                  <a:lnTo>
                    <a:pt x="370" y="1676"/>
                  </a:lnTo>
                  <a:close/>
                  <a:moveTo>
                    <a:pt x="593" y="643"/>
                  </a:moveTo>
                  <a:lnTo>
                    <a:pt x="1137" y="2080"/>
                  </a:lnTo>
                  <a:lnTo>
                    <a:pt x="1148" y="2075"/>
                  </a:lnTo>
                  <a:lnTo>
                    <a:pt x="604" y="638"/>
                  </a:lnTo>
                  <a:lnTo>
                    <a:pt x="593" y="643"/>
                  </a:lnTo>
                  <a:close/>
                  <a:moveTo>
                    <a:pt x="602" y="647"/>
                  </a:moveTo>
                  <a:lnTo>
                    <a:pt x="1567" y="13"/>
                  </a:lnTo>
                  <a:lnTo>
                    <a:pt x="1559" y="2"/>
                  </a:lnTo>
                  <a:lnTo>
                    <a:pt x="594" y="635"/>
                  </a:lnTo>
                  <a:lnTo>
                    <a:pt x="602" y="647"/>
                  </a:lnTo>
                  <a:close/>
                  <a:moveTo>
                    <a:pt x="1142" y="2084"/>
                  </a:moveTo>
                  <a:lnTo>
                    <a:pt x="1627" y="2169"/>
                  </a:lnTo>
                  <a:lnTo>
                    <a:pt x="1630" y="2155"/>
                  </a:lnTo>
                  <a:lnTo>
                    <a:pt x="1143" y="2071"/>
                  </a:lnTo>
                  <a:lnTo>
                    <a:pt x="1142" y="2084"/>
                  </a:lnTo>
                  <a:close/>
                  <a:moveTo>
                    <a:pt x="1632" y="2169"/>
                  </a:moveTo>
                  <a:lnTo>
                    <a:pt x="1696" y="2144"/>
                  </a:lnTo>
                  <a:lnTo>
                    <a:pt x="1696" y="2144"/>
                  </a:lnTo>
                  <a:lnTo>
                    <a:pt x="1698" y="2142"/>
                  </a:lnTo>
                  <a:lnTo>
                    <a:pt x="1699" y="2141"/>
                  </a:lnTo>
                  <a:lnTo>
                    <a:pt x="2240" y="876"/>
                  </a:lnTo>
                  <a:lnTo>
                    <a:pt x="2229" y="871"/>
                  </a:lnTo>
                  <a:lnTo>
                    <a:pt x="1688" y="2132"/>
                  </a:lnTo>
                  <a:lnTo>
                    <a:pt x="1627" y="2157"/>
                  </a:lnTo>
                  <a:lnTo>
                    <a:pt x="1632" y="2169"/>
                  </a:lnTo>
                  <a:lnTo>
                    <a:pt x="1632" y="2169"/>
                  </a:lnTo>
                  <a:close/>
                  <a:moveTo>
                    <a:pt x="2240" y="874"/>
                  </a:moveTo>
                  <a:lnTo>
                    <a:pt x="2247" y="751"/>
                  </a:lnTo>
                  <a:lnTo>
                    <a:pt x="2234" y="751"/>
                  </a:lnTo>
                  <a:lnTo>
                    <a:pt x="2227" y="873"/>
                  </a:lnTo>
                  <a:lnTo>
                    <a:pt x="2240" y="874"/>
                  </a:lnTo>
                  <a:close/>
                  <a:moveTo>
                    <a:pt x="2240" y="871"/>
                  </a:moveTo>
                  <a:lnTo>
                    <a:pt x="2199" y="779"/>
                  </a:lnTo>
                  <a:lnTo>
                    <a:pt x="2188" y="784"/>
                  </a:lnTo>
                  <a:lnTo>
                    <a:pt x="2229" y="876"/>
                  </a:lnTo>
                  <a:lnTo>
                    <a:pt x="2240" y="871"/>
                  </a:lnTo>
                  <a:close/>
                  <a:moveTo>
                    <a:pt x="2237" y="746"/>
                  </a:moveTo>
                  <a:lnTo>
                    <a:pt x="2189" y="775"/>
                  </a:lnTo>
                  <a:lnTo>
                    <a:pt x="2197" y="787"/>
                  </a:lnTo>
                  <a:lnTo>
                    <a:pt x="2244" y="755"/>
                  </a:lnTo>
                  <a:lnTo>
                    <a:pt x="2237" y="746"/>
                  </a:lnTo>
                  <a:close/>
                  <a:moveTo>
                    <a:pt x="2247" y="749"/>
                  </a:moveTo>
                  <a:lnTo>
                    <a:pt x="2052" y="233"/>
                  </a:lnTo>
                  <a:lnTo>
                    <a:pt x="2039" y="238"/>
                  </a:lnTo>
                  <a:lnTo>
                    <a:pt x="2234" y="752"/>
                  </a:lnTo>
                  <a:lnTo>
                    <a:pt x="2247" y="749"/>
                  </a:lnTo>
                  <a:close/>
                  <a:moveTo>
                    <a:pt x="2049" y="229"/>
                  </a:moveTo>
                  <a:lnTo>
                    <a:pt x="1566" y="2"/>
                  </a:lnTo>
                  <a:lnTo>
                    <a:pt x="1561" y="13"/>
                  </a:lnTo>
                  <a:lnTo>
                    <a:pt x="2042" y="241"/>
                  </a:lnTo>
                  <a:lnTo>
                    <a:pt x="2049" y="22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12836" y="3201490"/>
              <a:ext cx="1624159" cy="1554442"/>
            </a:xfrm>
            <a:custGeom>
              <a:avLst/>
              <a:gdLst/>
              <a:ahLst/>
              <a:cxnLst/>
              <a:rect l="l" t="t" r="r" b="b"/>
              <a:pathLst>
                <a:path w="2232" h="2136" extrusionOk="0">
                  <a:moveTo>
                    <a:pt x="365" y="277"/>
                  </a:moveTo>
                  <a:lnTo>
                    <a:pt x="655" y="14"/>
                  </a:lnTo>
                  <a:lnTo>
                    <a:pt x="1110" y="106"/>
                  </a:lnTo>
                  <a:lnTo>
                    <a:pt x="1112" y="93"/>
                  </a:lnTo>
                  <a:lnTo>
                    <a:pt x="655" y="0"/>
                  </a:lnTo>
                  <a:lnTo>
                    <a:pt x="655" y="0"/>
                  </a:lnTo>
                  <a:lnTo>
                    <a:pt x="652" y="0"/>
                  </a:lnTo>
                  <a:lnTo>
                    <a:pt x="648" y="2"/>
                  </a:lnTo>
                  <a:lnTo>
                    <a:pt x="356" y="268"/>
                  </a:lnTo>
                  <a:lnTo>
                    <a:pt x="365" y="277"/>
                  </a:lnTo>
                  <a:lnTo>
                    <a:pt x="365" y="277"/>
                  </a:lnTo>
                  <a:close/>
                  <a:moveTo>
                    <a:pt x="353" y="274"/>
                  </a:moveTo>
                  <a:lnTo>
                    <a:pt x="444" y="831"/>
                  </a:lnTo>
                  <a:lnTo>
                    <a:pt x="455" y="830"/>
                  </a:lnTo>
                  <a:lnTo>
                    <a:pt x="366" y="272"/>
                  </a:lnTo>
                  <a:lnTo>
                    <a:pt x="353" y="274"/>
                  </a:lnTo>
                  <a:close/>
                  <a:moveTo>
                    <a:pt x="355" y="271"/>
                  </a:moveTo>
                  <a:lnTo>
                    <a:pt x="0" y="1089"/>
                  </a:lnTo>
                  <a:lnTo>
                    <a:pt x="12" y="1094"/>
                  </a:lnTo>
                  <a:lnTo>
                    <a:pt x="366" y="276"/>
                  </a:lnTo>
                  <a:lnTo>
                    <a:pt x="355" y="271"/>
                  </a:lnTo>
                  <a:close/>
                  <a:moveTo>
                    <a:pt x="2161" y="474"/>
                  </a:moveTo>
                  <a:lnTo>
                    <a:pt x="1834" y="238"/>
                  </a:lnTo>
                  <a:lnTo>
                    <a:pt x="1834" y="238"/>
                  </a:lnTo>
                  <a:lnTo>
                    <a:pt x="1831" y="238"/>
                  </a:lnTo>
                  <a:lnTo>
                    <a:pt x="1625" y="195"/>
                  </a:lnTo>
                  <a:lnTo>
                    <a:pt x="1623" y="208"/>
                  </a:lnTo>
                  <a:lnTo>
                    <a:pt x="1828" y="249"/>
                  </a:lnTo>
                  <a:lnTo>
                    <a:pt x="2154" y="484"/>
                  </a:lnTo>
                  <a:lnTo>
                    <a:pt x="2163" y="474"/>
                  </a:lnTo>
                  <a:lnTo>
                    <a:pt x="2161" y="474"/>
                  </a:lnTo>
                  <a:close/>
                  <a:moveTo>
                    <a:pt x="2151" y="480"/>
                  </a:moveTo>
                  <a:lnTo>
                    <a:pt x="2220" y="977"/>
                  </a:lnTo>
                  <a:lnTo>
                    <a:pt x="2232" y="975"/>
                  </a:lnTo>
                  <a:lnTo>
                    <a:pt x="2164" y="479"/>
                  </a:lnTo>
                  <a:lnTo>
                    <a:pt x="2151" y="480"/>
                  </a:lnTo>
                  <a:close/>
                  <a:moveTo>
                    <a:pt x="2154" y="474"/>
                  </a:moveTo>
                  <a:lnTo>
                    <a:pt x="1369" y="1062"/>
                  </a:lnTo>
                  <a:lnTo>
                    <a:pt x="1377" y="1072"/>
                  </a:lnTo>
                  <a:lnTo>
                    <a:pt x="2163" y="484"/>
                  </a:lnTo>
                  <a:lnTo>
                    <a:pt x="2154" y="474"/>
                  </a:lnTo>
                  <a:close/>
                  <a:moveTo>
                    <a:pt x="2220" y="973"/>
                  </a:moveTo>
                  <a:lnTo>
                    <a:pt x="2153" y="1224"/>
                  </a:lnTo>
                  <a:lnTo>
                    <a:pt x="1890" y="1385"/>
                  </a:lnTo>
                  <a:lnTo>
                    <a:pt x="1897" y="1397"/>
                  </a:lnTo>
                  <a:lnTo>
                    <a:pt x="2161" y="1234"/>
                  </a:lnTo>
                  <a:lnTo>
                    <a:pt x="2161" y="1234"/>
                  </a:lnTo>
                  <a:lnTo>
                    <a:pt x="2164" y="1230"/>
                  </a:lnTo>
                  <a:lnTo>
                    <a:pt x="2232" y="977"/>
                  </a:lnTo>
                  <a:lnTo>
                    <a:pt x="2220" y="973"/>
                  </a:lnTo>
                  <a:lnTo>
                    <a:pt x="2220" y="973"/>
                  </a:lnTo>
                  <a:close/>
                  <a:moveTo>
                    <a:pt x="2228" y="970"/>
                  </a:moveTo>
                  <a:lnTo>
                    <a:pt x="1961" y="855"/>
                  </a:lnTo>
                  <a:lnTo>
                    <a:pt x="1956" y="868"/>
                  </a:lnTo>
                  <a:lnTo>
                    <a:pt x="2224" y="981"/>
                  </a:lnTo>
                  <a:lnTo>
                    <a:pt x="2228" y="970"/>
                  </a:lnTo>
                  <a:close/>
                  <a:moveTo>
                    <a:pt x="210" y="1989"/>
                  </a:moveTo>
                  <a:lnTo>
                    <a:pt x="700" y="2136"/>
                  </a:lnTo>
                  <a:lnTo>
                    <a:pt x="700" y="2136"/>
                  </a:lnTo>
                  <a:lnTo>
                    <a:pt x="703" y="2136"/>
                  </a:lnTo>
                  <a:lnTo>
                    <a:pt x="706" y="2136"/>
                  </a:lnTo>
                  <a:lnTo>
                    <a:pt x="1010" y="1948"/>
                  </a:lnTo>
                  <a:lnTo>
                    <a:pt x="1003" y="1936"/>
                  </a:lnTo>
                  <a:lnTo>
                    <a:pt x="701" y="2123"/>
                  </a:lnTo>
                  <a:lnTo>
                    <a:pt x="215" y="1977"/>
                  </a:lnTo>
                  <a:lnTo>
                    <a:pt x="210" y="1989"/>
                  </a:lnTo>
                  <a:lnTo>
                    <a:pt x="210" y="1989"/>
                  </a:lnTo>
                  <a:close/>
                  <a:moveTo>
                    <a:pt x="213" y="1989"/>
                  </a:moveTo>
                  <a:lnTo>
                    <a:pt x="937" y="1870"/>
                  </a:lnTo>
                  <a:lnTo>
                    <a:pt x="935" y="1857"/>
                  </a:lnTo>
                  <a:lnTo>
                    <a:pt x="211" y="1977"/>
                  </a:lnTo>
                  <a:lnTo>
                    <a:pt x="213" y="1989"/>
                  </a:lnTo>
                  <a:close/>
                  <a:moveTo>
                    <a:pt x="218" y="1982"/>
                  </a:moveTo>
                  <a:lnTo>
                    <a:pt x="13" y="1090"/>
                  </a:lnTo>
                  <a:lnTo>
                    <a:pt x="0" y="1094"/>
                  </a:lnTo>
                  <a:lnTo>
                    <a:pt x="206" y="1984"/>
                  </a:lnTo>
                  <a:lnTo>
                    <a:pt x="218" y="1982"/>
                  </a:lnTo>
                  <a:close/>
                  <a:moveTo>
                    <a:pt x="930" y="1869"/>
                  </a:moveTo>
                  <a:lnTo>
                    <a:pt x="1001" y="1946"/>
                  </a:lnTo>
                  <a:lnTo>
                    <a:pt x="1011" y="1936"/>
                  </a:lnTo>
                  <a:lnTo>
                    <a:pt x="940" y="1859"/>
                  </a:lnTo>
                  <a:lnTo>
                    <a:pt x="930" y="1869"/>
                  </a:lnTo>
                  <a:close/>
                  <a:moveTo>
                    <a:pt x="942" y="1867"/>
                  </a:moveTo>
                  <a:lnTo>
                    <a:pt x="1379" y="1071"/>
                  </a:lnTo>
                  <a:lnTo>
                    <a:pt x="1368" y="1064"/>
                  </a:lnTo>
                  <a:lnTo>
                    <a:pt x="930" y="1860"/>
                  </a:lnTo>
                  <a:lnTo>
                    <a:pt x="942" y="1867"/>
                  </a:lnTo>
                  <a:close/>
                  <a:moveTo>
                    <a:pt x="1010" y="1948"/>
                  </a:moveTo>
                  <a:lnTo>
                    <a:pt x="1897" y="1397"/>
                  </a:lnTo>
                  <a:lnTo>
                    <a:pt x="1890" y="1385"/>
                  </a:lnTo>
                  <a:lnTo>
                    <a:pt x="1003" y="1936"/>
                  </a:lnTo>
                  <a:lnTo>
                    <a:pt x="1010" y="1948"/>
                  </a:lnTo>
                  <a:close/>
                  <a:moveTo>
                    <a:pt x="10" y="1097"/>
                  </a:moveTo>
                  <a:lnTo>
                    <a:pt x="454" y="836"/>
                  </a:lnTo>
                  <a:lnTo>
                    <a:pt x="446" y="825"/>
                  </a:lnTo>
                  <a:lnTo>
                    <a:pt x="4" y="1085"/>
                  </a:lnTo>
                  <a:lnTo>
                    <a:pt x="10" y="1097"/>
                  </a:lnTo>
                  <a:close/>
                  <a:moveTo>
                    <a:pt x="449" y="836"/>
                  </a:moveTo>
                  <a:lnTo>
                    <a:pt x="1372" y="1074"/>
                  </a:lnTo>
                  <a:lnTo>
                    <a:pt x="1376" y="1061"/>
                  </a:lnTo>
                  <a:lnTo>
                    <a:pt x="450" y="823"/>
                  </a:lnTo>
                  <a:lnTo>
                    <a:pt x="449" y="836"/>
                  </a:lnTo>
                  <a:close/>
                  <a:moveTo>
                    <a:pt x="1955" y="856"/>
                  </a:moveTo>
                  <a:lnTo>
                    <a:pt x="1785" y="980"/>
                  </a:lnTo>
                  <a:lnTo>
                    <a:pt x="1793" y="990"/>
                  </a:lnTo>
                  <a:lnTo>
                    <a:pt x="1963" y="866"/>
                  </a:lnTo>
                  <a:lnTo>
                    <a:pt x="1955" y="856"/>
                  </a:lnTo>
                  <a:close/>
                  <a:moveTo>
                    <a:pt x="1965" y="858"/>
                  </a:moveTo>
                  <a:lnTo>
                    <a:pt x="1630" y="200"/>
                  </a:lnTo>
                  <a:lnTo>
                    <a:pt x="1618" y="205"/>
                  </a:lnTo>
                  <a:lnTo>
                    <a:pt x="1953" y="864"/>
                  </a:lnTo>
                  <a:lnTo>
                    <a:pt x="1965" y="858"/>
                  </a:lnTo>
                  <a:close/>
                  <a:moveTo>
                    <a:pt x="1783" y="986"/>
                  </a:moveTo>
                  <a:lnTo>
                    <a:pt x="1887" y="1394"/>
                  </a:lnTo>
                  <a:lnTo>
                    <a:pt x="1900" y="1390"/>
                  </a:lnTo>
                  <a:lnTo>
                    <a:pt x="1796" y="983"/>
                  </a:lnTo>
                  <a:lnTo>
                    <a:pt x="1783" y="986"/>
                  </a:lnTo>
                  <a:close/>
                  <a:moveTo>
                    <a:pt x="1795" y="981"/>
                  </a:moveTo>
                  <a:lnTo>
                    <a:pt x="1117" y="94"/>
                  </a:lnTo>
                  <a:lnTo>
                    <a:pt x="1105" y="103"/>
                  </a:lnTo>
                  <a:lnTo>
                    <a:pt x="1785" y="988"/>
                  </a:lnTo>
                  <a:lnTo>
                    <a:pt x="1795" y="981"/>
                  </a:lnTo>
                  <a:close/>
                  <a:moveTo>
                    <a:pt x="1625" y="195"/>
                  </a:moveTo>
                  <a:lnTo>
                    <a:pt x="1112" y="93"/>
                  </a:lnTo>
                  <a:lnTo>
                    <a:pt x="1110" y="106"/>
                  </a:lnTo>
                  <a:lnTo>
                    <a:pt x="1623" y="208"/>
                  </a:lnTo>
                  <a:lnTo>
                    <a:pt x="1625" y="19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75271" y="2361685"/>
              <a:ext cx="1365109" cy="2708630"/>
            </a:xfrm>
            <a:custGeom>
              <a:avLst/>
              <a:gdLst/>
              <a:ahLst/>
              <a:cxnLst/>
              <a:rect l="l" t="t" r="r" b="b"/>
              <a:pathLst>
                <a:path w="1877" h="3722" extrusionOk="0">
                  <a:moveTo>
                    <a:pt x="1734" y="41"/>
                  </a:moveTo>
                  <a:lnTo>
                    <a:pt x="1874" y="13"/>
                  </a:lnTo>
                  <a:lnTo>
                    <a:pt x="1870" y="0"/>
                  </a:lnTo>
                  <a:lnTo>
                    <a:pt x="1730" y="30"/>
                  </a:lnTo>
                  <a:lnTo>
                    <a:pt x="1734" y="41"/>
                  </a:lnTo>
                  <a:close/>
                  <a:moveTo>
                    <a:pt x="1729" y="41"/>
                  </a:moveTo>
                  <a:lnTo>
                    <a:pt x="1869" y="127"/>
                  </a:lnTo>
                  <a:lnTo>
                    <a:pt x="1875" y="116"/>
                  </a:lnTo>
                  <a:lnTo>
                    <a:pt x="1735" y="30"/>
                  </a:lnTo>
                  <a:lnTo>
                    <a:pt x="1729" y="41"/>
                  </a:lnTo>
                  <a:close/>
                  <a:moveTo>
                    <a:pt x="1727" y="32"/>
                  </a:moveTo>
                  <a:lnTo>
                    <a:pt x="345" y="1733"/>
                  </a:lnTo>
                  <a:lnTo>
                    <a:pt x="355" y="1741"/>
                  </a:lnTo>
                  <a:lnTo>
                    <a:pt x="1737" y="40"/>
                  </a:lnTo>
                  <a:lnTo>
                    <a:pt x="1727" y="32"/>
                  </a:lnTo>
                  <a:close/>
                  <a:moveTo>
                    <a:pt x="1867" y="3"/>
                  </a:moveTo>
                  <a:lnTo>
                    <a:pt x="586" y="1679"/>
                  </a:lnTo>
                  <a:lnTo>
                    <a:pt x="597" y="1687"/>
                  </a:lnTo>
                  <a:lnTo>
                    <a:pt x="1877" y="10"/>
                  </a:lnTo>
                  <a:lnTo>
                    <a:pt x="1867" y="3"/>
                  </a:lnTo>
                  <a:close/>
                  <a:moveTo>
                    <a:pt x="1867" y="1880"/>
                  </a:moveTo>
                  <a:lnTo>
                    <a:pt x="221" y="3573"/>
                  </a:lnTo>
                  <a:lnTo>
                    <a:pt x="231" y="3583"/>
                  </a:lnTo>
                  <a:lnTo>
                    <a:pt x="1877" y="1890"/>
                  </a:lnTo>
                  <a:lnTo>
                    <a:pt x="1867" y="1880"/>
                  </a:lnTo>
                  <a:close/>
                  <a:moveTo>
                    <a:pt x="584" y="1684"/>
                  </a:moveTo>
                  <a:lnTo>
                    <a:pt x="816" y="3306"/>
                  </a:lnTo>
                  <a:lnTo>
                    <a:pt x="830" y="3305"/>
                  </a:lnTo>
                  <a:lnTo>
                    <a:pt x="597" y="1682"/>
                  </a:lnTo>
                  <a:lnTo>
                    <a:pt x="584" y="1684"/>
                  </a:lnTo>
                  <a:close/>
                  <a:moveTo>
                    <a:pt x="589" y="1677"/>
                  </a:moveTo>
                  <a:lnTo>
                    <a:pt x="348" y="1732"/>
                  </a:lnTo>
                  <a:lnTo>
                    <a:pt x="351" y="1743"/>
                  </a:lnTo>
                  <a:lnTo>
                    <a:pt x="592" y="1689"/>
                  </a:lnTo>
                  <a:lnTo>
                    <a:pt x="589" y="1677"/>
                  </a:lnTo>
                  <a:close/>
                  <a:moveTo>
                    <a:pt x="823" y="3311"/>
                  </a:moveTo>
                  <a:lnTo>
                    <a:pt x="1481" y="3387"/>
                  </a:lnTo>
                  <a:lnTo>
                    <a:pt x="1483" y="3374"/>
                  </a:lnTo>
                  <a:lnTo>
                    <a:pt x="825" y="3298"/>
                  </a:lnTo>
                  <a:lnTo>
                    <a:pt x="823" y="3311"/>
                  </a:lnTo>
                  <a:close/>
                  <a:moveTo>
                    <a:pt x="820" y="3300"/>
                  </a:moveTo>
                  <a:lnTo>
                    <a:pt x="355" y="3588"/>
                  </a:lnTo>
                  <a:lnTo>
                    <a:pt x="361" y="3600"/>
                  </a:lnTo>
                  <a:lnTo>
                    <a:pt x="826" y="3311"/>
                  </a:lnTo>
                  <a:lnTo>
                    <a:pt x="820" y="3300"/>
                  </a:lnTo>
                  <a:close/>
                  <a:moveTo>
                    <a:pt x="1484" y="3387"/>
                  </a:moveTo>
                  <a:lnTo>
                    <a:pt x="1874" y="3290"/>
                  </a:lnTo>
                  <a:lnTo>
                    <a:pt x="1870" y="3277"/>
                  </a:lnTo>
                  <a:lnTo>
                    <a:pt x="1481" y="3374"/>
                  </a:lnTo>
                  <a:lnTo>
                    <a:pt x="1484" y="3387"/>
                  </a:lnTo>
                  <a:close/>
                  <a:moveTo>
                    <a:pt x="1480" y="3374"/>
                  </a:moveTo>
                  <a:lnTo>
                    <a:pt x="699" y="3709"/>
                  </a:lnTo>
                  <a:lnTo>
                    <a:pt x="706" y="3722"/>
                  </a:lnTo>
                  <a:lnTo>
                    <a:pt x="1484" y="3385"/>
                  </a:lnTo>
                  <a:lnTo>
                    <a:pt x="1480" y="3374"/>
                  </a:lnTo>
                  <a:close/>
                  <a:moveTo>
                    <a:pt x="1870" y="3329"/>
                  </a:moveTo>
                  <a:lnTo>
                    <a:pt x="701" y="3709"/>
                  </a:lnTo>
                  <a:lnTo>
                    <a:pt x="704" y="3722"/>
                  </a:lnTo>
                  <a:lnTo>
                    <a:pt x="1874" y="3341"/>
                  </a:lnTo>
                  <a:lnTo>
                    <a:pt x="1870" y="3329"/>
                  </a:lnTo>
                  <a:close/>
                  <a:moveTo>
                    <a:pt x="356" y="3600"/>
                  </a:moveTo>
                  <a:lnTo>
                    <a:pt x="701" y="3722"/>
                  </a:lnTo>
                  <a:lnTo>
                    <a:pt x="704" y="3709"/>
                  </a:lnTo>
                  <a:lnTo>
                    <a:pt x="360" y="3587"/>
                  </a:lnTo>
                  <a:lnTo>
                    <a:pt x="356" y="3600"/>
                  </a:lnTo>
                  <a:close/>
                  <a:moveTo>
                    <a:pt x="360" y="3587"/>
                  </a:moveTo>
                  <a:lnTo>
                    <a:pt x="8" y="3509"/>
                  </a:lnTo>
                  <a:lnTo>
                    <a:pt x="5" y="3522"/>
                  </a:lnTo>
                  <a:lnTo>
                    <a:pt x="356" y="3600"/>
                  </a:lnTo>
                  <a:lnTo>
                    <a:pt x="360" y="3587"/>
                  </a:lnTo>
                  <a:close/>
                  <a:moveTo>
                    <a:pt x="704" y="3709"/>
                  </a:moveTo>
                  <a:lnTo>
                    <a:pt x="228" y="3572"/>
                  </a:lnTo>
                  <a:lnTo>
                    <a:pt x="224" y="3585"/>
                  </a:lnTo>
                  <a:lnTo>
                    <a:pt x="701" y="3722"/>
                  </a:lnTo>
                  <a:lnTo>
                    <a:pt x="704" y="3709"/>
                  </a:lnTo>
                  <a:close/>
                  <a:moveTo>
                    <a:pt x="13" y="3517"/>
                  </a:moveTo>
                  <a:lnTo>
                    <a:pt x="356" y="1738"/>
                  </a:lnTo>
                  <a:lnTo>
                    <a:pt x="343" y="1736"/>
                  </a:lnTo>
                  <a:lnTo>
                    <a:pt x="0" y="3514"/>
                  </a:lnTo>
                  <a:lnTo>
                    <a:pt x="13" y="3517"/>
                  </a:lnTo>
                  <a:close/>
                  <a:moveTo>
                    <a:pt x="5" y="3522"/>
                  </a:moveTo>
                  <a:lnTo>
                    <a:pt x="224" y="3585"/>
                  </a:lnTo>
                  <a:lnTo>
                    <a:pt x="228" y="3572"/>
                  </a:lnTo>
                  <a:lnTo>
                    <a:pt x="8" y="3509"/>
                  </a:lnTo>
                  <a:lnTo>
                    <a:pt x="5" y="352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" name="Google Shape;43;p2"/>
            <p:cNvGrpSpPr/>
            <p:nvPr/>
          </p:nvGrpSpPr>
          <p:grpSpPr>
            <a:xfrm>
              <a:off x="7025768" y="0"/>
              <a:ext cx="621450" cy="396953"/>
              <a:chOff x="7025768" y="13485"/>
              <a:chExt cx="621450" cy="396953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7162608" y="80777"/>
                <a:ext cx="462686" cy="32966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872" extrusionOk="0">
                    <a:moveTo>
                      <a:pt x="386" y="0"/>
                    </a:moveTo>
                    <a:lnTo>
                      <a:pt x="0" y="364"/>
                    </a:lnTo>
                    <a:lnTo>
                      <a:pt x="561" y="872"/>
                    </a:lnTo>
                    <a:lnTo>
                      <a:pt x="835" y="630"/>
                    </a:lnTo>
                    <a:lnTo>
                      <a:pt x="1226" y="151"/>
                    </a:lnTo>
                    <a:lnTo>
                      <a:pt x="934" y="0"/>
                    </a:lnTo>
                    <a:lnTo>
                      <a:pt x="866" y="20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60B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514914" y="13485"/>
                <a:ext cx="132304" cy="124757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29" extrusionOk="0">
                    <a:moveTo>
                      <a:pt x="294" y="329"/>
                    </a:moveTo>
                    <a:lnTo>
                      <a:pt x="0" y="179"/>
                    </a:lnTo>
                    <a:lnTo>
                      <a:pt x="136" y="0"/>
                    </a:lnTo>
                    <a:lnTo>
                      <a:pt x="352" y="0"/>
                    </a:lnTo>
                    <a:lnTo>
                      <a:pt x="294" y="329"/>
                    </a:lnTo>
                    <a:close/>
                  </a:path>
                </a:pathLst>
              </a:custGeom>
              <a:solidFill>
                <a:srgbClr val="66C5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025768" y="140510"/>
                <a:ext cx="348525" cy="269928"/>
              </a:xfrm>
              <a:custGeom>
                <a:avLst/>
                <a:gdLst/>
                <a:ahLst/>
                <a:cxnLst/>
                <a:rect l="l" t="t" r="r" b="b"/>
                <a:pathLst>
                  <a:path w="922" h="714" extrusionOk="0">
                    <a:moveTo>
                      <a:pt x="541" y="510"/>
                    </a:moveTo>
                    <a:lnTo>
                      <a:pt x="0" y="0"/>
                    </a:lnTo>
                    <a:lnTo>
                      <a:pt x="373" y="206"/>
                    </a:lnTo>
                    <a:lnTo>
                      <a:pt x="922" y="714"/>
                    </a:lnTo>
                    <a:lnTo>
                      <a:pt x="541" y="510"/>
                    </a:lnTo>
                    <a:close/>
                  </a:path>
                </a:pathLst>
              </a:custGeom>
              <a:solidFill>
                <a:srgbClr val="57A8F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5768" y="13485"/>
                <a:ext cx="541310" cy="204903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542" extrusionOk="0">
                    <a:moveTo>
                      <a:pt x="373" y="542"/>
                    </a:moveTo>
                    <a:lnTo>
                      <a:pt x="0" y="336"/>
                    </a:lnTo>
                    <a:lnTo>
                      <a:pt x="45" y="0"/>
                    </a:lnTo>
                    <a:lnTo>
                      <a:pt x="1432" y="0"/>
                    </a:lnTo>
                    <a:lnTo>
                      <a:pt x="1295" y="179"/>
                    </a:lnTo>
                    <a:lnTo>
                      <a:pt x="1227" y="201"/>
                    </a:lnTo>
                    <a:lnTo>
                      <a:pt x="749" y="181"/>
                    </a:lnTo>
                    <a:lnTo>
                      <a:pt x="373" y="542"/>
                    </a:lnTo>
                    <a:close/>
                  </a:path>
                </a:pathLst>
              </a:custGeom>
              <a:solidFill>
                <a:srgbClr val="70D0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>
              <a:off x="8192954" y="1402533"/>
              <a:ext cx="944516" cy="967887"/>
            </a:xfrm>
            <a:custGeom>
              <a:avLst/>
              <a:gdLst/>
              <a:ahLst/>
              <a:cxnLst/>
              <a:rect l="l" t="t" r="r" b="b"/>
              <a:pathLst>
                <a:path w="1298" h="1331" extrusionOk="0">
                  <a:moveTo>
                    <a:pt x="1115" y="0"/>
                  </a:moveTo>
                  <a:lnTo>
                    <a:pt x="0" y="1217"/>
                  </a:lnTo>
                  <a:lnTo>
                    <a:pt x="909" y="1331"/>
                  </a:lnTo>
                  <a:lnTo>
                    <a:pt x="1298" y="388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003578" y="1350136"/>
              <a:ext cx="133891" cy="333304"/>
            </a:xfrm>
            <a:custGeom>
              <a:avLst/>
              <a:gdLst/>
              <a:ahLst/>
              <a:cxnLst/>
              <a:rect l="l" t="t" r="r" b="b"/>
              <a:pathLst>
                <a:path w="183" h="459" extrusionOk="0">
                  <a:moveTo>
                    <a:pt x="183" y="109"/>
                  </a:moveTo>
                  <a:lnTo>
                    <a:pt x="36" y="0"/>
                  </a:lnTo>
                  <a:lnTo>
                    <a:pt x="0" y="71"/>
                  </a:lnTo>
                  <a:lnTo>
                    <a:pt x="183" y="459"/>
                  </a:lnTo>
                  <a:lnTo>
                    <a:pt x="183" y="10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53678" y="1683438"/>
              <a:ext cx="283792" cy="686983"/>
            </a:xfrm>
            <a:custGeom>
              <a:avLst/>
              <a:gdLst/>
              <a:ahLst/>
              <a:cxnLst/>
              <a:rect l="l" t="t" r="r" b="b"/>
              <a:pathLst>
                <a:path w="389" h="943" extrusionOk="0">
                  <a:moveTo>
                    <a:pt x="389" y="0"/>
                  </a:moveTo>
                  <a:lnTo>
                    <a:pt x="0" y="943"/>
                  </a:lnTo>
                  <a:lnTo>
                    <a:pt x="389" y="63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" name="Google Shape;51;p2"/>
            <p:cNvGrpSpPr/>
            <p:nvPr/>
          </p:nvGrpSpPr>
          <p:grpSpPr>
            <a:xfrm>
              <a:off x="2987203" y="95524"/>
              <a:ext cx="6100785" cy="4957742"/>
              <a:chOff x="2987203" y="95524"/>
              <a:chExt cx="6100785" cy="4957742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7857806" y="1332413"/>
                <a:ext cx="188988" cy="26856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5" extrusionOk="0">
                    <a:moveTo>
                      <a:pt x="41" y="145"/>
                    </a:moveTo>
                    <a:cubicBezTo>
                      <a:pt x="48" y="152"/>
                      <a:pt x="56" y="155"/>
                      <a:pt x="66" y="155"/>
                    </a:cubicBezTo>
                    <a:cubicBezTo>
                      <a:pt x="75" y="155"/>
                      <a:pt x="84" y="152"/>
                      <a:pt x="90" y="145"/>
                    </a:cubicBezTo>
                    <a:cubicBezTo>
                      <a:pt x="97" y="138"/>
                      <a:pt x="100" y="130"/>
                      <a:pt x="100" y="120"/>
                    </a:cubicBezTo>
                    <a:cubicBezTo>
                      <a:pt x="100" y="109"/>
                      <a:pt x="97" y="101"/>
                      <a:pt x="90" y="95"/>
                    </a:cubicBezTo>
                    <a:cubicBezTo>
                      <a:pt x="84" y="88"/>
                      <a:pt x="75" y="85"/>
                      <a:pt x="66" y="85"/>
                    </a:cubicBezTo>
                    <a:cubicBezTo>
                      <a:pt x="56" y="85"/>
                      <a:pt x="48" y="88"/>
                      <a:pt x="41" y="95"/>
                    </a:cubicBezTo>
                    <a:cubicBezTo>
                      <a:pt x="35" y="101"/>
                      <a:pt x="32" y="109"/>
                      <a:pt x="32" y="120"/>
                    </a:cubicBezTo>
                    <a:cubicBezTo>
                      <a:pt x="32" y="130"/>
                      <a:pt x="35" y="138"/>
                      <a:pt x="41" y="145"/>
                    </a:cubicBezTo>
                    <a:close/>
                    <a:moveTo>
                      <a:pt x="100" y="72"/>
                    </a:moveTo>
                    <a:cubicBezTo>
                      <a:pt x="100" y="58"/>
                      <a:pt x="100" y="58"/>
                      <a:pt x="100" y="58"/>
                    </a:cubicBezTo>
                    <a:cubicBezTo>
                      <a:pt x="132" y="58"/>
                      <a:pt x="132" y="58"/>
                      <a:pt x="132" y="58"/>
                    </a:cubicBezTo>
                    <a:cubicBezTo>
                      <a:pt x="132" y="182"/>
                      <a:pt x="132" y="182"/>
                      <a:pt x="132" y="182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67"/>
                      <a:pt x="100" y="167"/>
                      <a:pt x="100" y="167"/>
                    </a:cubicBezTo>
                    <a:cubicBezTo>
                      <a:pt x="90" y="179"/>
                      <a:pt x="77" y="185"/>
                      <a:pt x="60" y="185"/>
                    </a:cubicBezTo>
                    <a:cubicBezTo>
                      <a:pt x="43" y="185"/>
                      <a:pt x="29" y="179"/>
                      <a:pt x="17" y="167"/>
                    </a:cubicBezTo>
                    <a:cubicBezTo>
                      <a:pt x="6" y="154"/>
                      <a:pt x="0" y="138"/>
                      <a:pt x="0" y="120"/>
                    </a:cubicBezTo>
                    <a:cubicBezTo>
                      <a:pt x="0" y="102"/>
                      <a:pt x="6" y="86"/>
                      <a:pt x="17" y="73"/>
                    </a:cubicBezTo>
                    <a:cubicBezTo>
                      <a:pt x="29" y="60"/>
                      <a:pt x="43" y="54"/>
                      <a:pt x="60" y="54"/>
                    </a:cubicBezTo>
                    <a:cubicBezTo>
                      <a:pt x="77" y="54"/>
                      <a:pt x="90" y="60"/>
                      <a:pt x="100" y="72"/>
                    </a:cubicBezTo>
                    <a:close/>
                    <a:moveTo>
                      <a:pt x="55" y="0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55" y="28"/>
                      <a:pt x="55" y="28"/>
                      <a:pt x="55" y="28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>
                  <a:alpha val="34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727245" y="1587377"/>
                <a:ext cx="30900" cy="174900"/>
              </a:xfrm>
              <a:prstGeom prst="rect">
                <a:avLst/>
              </a:pr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895883" y="1859550"/>
                <a:ext cx="160086" cy="18630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56" extrusionOk="0">
                    <a:moveTo>
                      <a:pt x="0" y="0"/>
                    </a:moveTo>
                    <a:lnTo>
                      <a:pt x="100" y="0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25" y="2"/>
                    </a:lnTo>
                    <a:lnTo>
                      <a:pt x="136" y="5"/>
                    </a:lnTo>
                    <a:lnTo>
                      <a:pt x="146" y="8"/>
                    </a:lnTo>
                    <a:lnTo>
                      <a:pt x="158" y="13"/>
                    </a:lnTo>
                    <a:lnTo>
                      <a:pt x="168" y="20"/>
                    </a:lnTo>
                    <a:lnTo>
                      <a:pt x="178" y="28"/>
                    </a:lnTo>
                    <a:lnTo>
                      <a:pt x="186" y="36"/>
                    </a:lnTo>
                    <a:lnTo>
                      <a:pt x="186" y="36"/>
                    </a:lnTo>
                    <a:lnTo>
                      <a:pt x="194" y="46"/>
                    </a:lnTo>
                    <a:lnTo>
                      <a:pt x="201" y="56"/>
                    </a:lnTo>
                    <a:lnTo>
                      <a:pt x="207" y="66"/>
                    </a:lnTo>
                    <a:lnTo>
                      <a:pt x="212" y="77"/>
                    </a:lnTo>
                    <a:lnTo>
                      <a:pt x="216" y="89"/>
                    </a:lnTo>
                    <a:lnTo>
                      <a:pt x="219" y="101"/>
                    </a:lnTo>
                    <a:lnTo>
                      <a:pt x="221" y="114"/>
                    </a:lnTo>
                    <a:lnTo>
                      <a:pt x="221" y="127"/>
                    </a:lnTo>
                    <a:lnTo>
                      <a:pt x="221" y="127"/>
                    </a:lnTo>
                    <a:lnTo>
                      <a:pt x="221" y="140"/>
                    </a:lnTo>
                    <a:lnTo>
                      <a:pt x="219" y="153"/>
                    </a:lnTo>
                    <a:lnTo>
                      <a:pt x="216" y="166"/>
                    </a:lnTo>
                    <a:lnTo>
                      <a:pt x="212" y="178"/>
                    </a:lnTo>
                    <a:lnTo>
                      <a:pt x="207" y="188"/>
                    </a:lnTo>
                    <a:lnTo>
                      <a:pt x="201" y="199"/>
                    </a:lnTo>
                    <a:lnTo>
                      <a:pt x="194" y="209"/>
                    </a:lnTo>
                    <a:lnTo>
                      <a:pt x="186" y="219"/>
                    </a:lnTo>
                    <a:lnTo>
                      <a:pt x="186" y="219"/>
                    </a:lnTo>
                    <a:lnTo>
                      <a:pt x="178" y="227"/>
                    </a:lnTo>
                    <a:lnTo>
                      <a:pt x="168" y="234"/>
                    </a:lnTo>
                    <a:lnTo>
                      <a:pt x="158" y="241"/>
                    </a:lnTo>
                    <a:lnTo>
                      <a:pt x="146" y="246"/>
                    </a:lnTo>
                    <a:lnTo>
                      <a:pt x="136" y="251"/>
                    </a:lnTo>
                    <a:lnTo>
                      <a:pt x="125" y="254"/>
                    </a:lnTo>
                    <a:lnTo>
                      <a:pt x="112" y="256"/>
                    </a:lnTo>
                    <a:lnTo>
                      <a:pt x="100" y="256"/>
                    </a:lnTo>
                    <a:lnTo>
                      <a:pt x="0" y="256"/>
                    </a:lnTo>
                    <a:lnTo>
                      <a:pt x="0" y="0"/>
                    </a:lnTo>
                    <a:close/>
                    <a:moveTo>
                      <a:pt x="49" y="208"/>
                    </a:moveTo>
                    <a:lnTo>
                      <a:pt x="100" y="208"/>
                    </a:lnTo>
                    <a:lnTo>
                      <a:pt x="100" y="208"/>
                    </a:lnTo>
                    <a:lnTo>
                      <a:pt x="115" y="206"/>
                    </a:lnTo>
                    <a:lnTo>
                      <a:pt x="130" y="201"/>
                    </a:lnTo>
                    <a:lnTo>
                      <a:pt x="141" y="195"/>
                    </a:lnTo>
                    <a:lnTo>
                      <a:pt x="153" y="185"/>
                    </a:lnTo>
                    <a:lnTo>
                      <a:pt x="153" y="185"/>
                    </a:lnTo>
                    <a:lnTo>
                      <a:pt x="161" y="173"/>
                    </a:lnTo>
                    <a:lnTo>
                      <a:pt x="168" y="160"/>
                    </a:lnTo>
                    <a:lnTo>
                      <a:pt x="173" y="143"/>
                    </a:lnTo>
                    <a:lnTo>
                      <a:pt x="173" y="127"/>
                    </a:lnTo>
                    <a:lnTo>
                      <a:pt x="173" y="127"/>
                    </a:lnTo>
                    <a:lnTo>
                      <a:pt x="173" y="110"/>
                    </a:lnTo>
                    <a:lnTo>
                      <a:pt x="168" y="96"/>
                    </a:lnTo>
                    <a:lnTo>
                      <a:pt x="161" y="82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41" y="59"/>
                    </a:lnTo>
                    <a:lnTo>
                      <a:pt x="130" y="53"/>
                    </a:lnTo>
                    <a:lnTo>
                      <a:pt x="115" y="49"/>
                    </a:lnTo>
                    <a:lnTo>
                      <a:pt x="100" y="48"/>
                    </a:lnTo>
                    <a:lnTo>
                      <a:pt x="49" y="48"/>
                    </a:lnTo>
                    <a:lnTo>
                      <a:pt x="49" y="208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949731" y="4910630"/>
                <a:ext cx="123704" cy="142636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96" extrusionOk="0">
                    <a:moveTo>
                      <a:pt x="0" y="0"/>
                    </a:moveTo>
                    <a:lnTo>
                      <a:pt x="77" y="0"/>
                    </a:lnTo>
                    <a:lnTo>
                      <a:pt x="77" y="0"/>
                    </a:lnTo>
                    <a:lnTo>
                      <a:pt x="95" y="1"/>
                    </a:lnTo>
                    <a:lnTo>
                      <a:pt x="114" y="8"/>
                    </a:lnTo>
                    <a:lnTo>
                      <a:pt x="128" y="16"/>
                    </a:lnTo>
                    <a:lnTo>
                      <a:pt x="143" y="28"/>
                    </a:lnTo>
                    <a:lnTo>
                      <a:pt x="143" y="28"/>
                    </a:lnTo>
                    <a:lnTo>
                      <a:pt x="155" y="43"/>
                    </a:lnTo>
                    <a:lnTo>
                      <a:pt x="163" y="59"/>
                    </a:lnTo>
                    <a:lnTo>
                      <a:pt x="168" y="77"/>
                    </a:lnTo>
                    <a:lnTo>
                      <a:pt x="170" y="99"/>
                    </a:lnTo>
                    <a:lnTo>
                      <a:pt x="170" y="99"/>
                    </a:lnTo>
                    <a:lnTo>
                      <a:pt x="168" y="119"/>
                    </a:lnTo>
                    <a:lnTo>
                      <a:pt x="163" y="137"/>
                    </a:lnTo>
                    <a:lnTo>
                      <a:pt x="155" y="153"/>
                    </a:lnTo>
                    <a:lnTo>
                      <a:pt x="143" y="168"/>
                    </a:lnTo>
                    <a:lnTo>
                      <a:pt x="143" y="168"/>
                    </a:lnTo>
                    <a:lnTo>
                      <a:pt x="128" y="180"/>
                    </a:lnTo>
                    <a:lnTo>
                      <a:pt x="114" y="188"/>
                    </a:lnTo>
                    <a:lnTo>
                      <a:pt x="95" y="194"/>
                    </a:lnTo>
                    <a:lnTo>
                      <a:pt x="77" y="196"/>
                    </a:lnTo>
                    <a:lnTo>
                      <a:pt x="0" y="196"/>
                    </a:lnTo>
                    <a:lnTo>
                      <a:pt x="0" y="0"/>
                    </a:lnTo>
                    <a:close/>
                    <a:moveTo>
                      <a:pt x="38" y="158"/>
                    </a:moveTo>
                    <a:lnTo>
                      <a:pt x="77" y="158"/>
                    </a:lnTo>
                    <a:lnTo>
                      <a:pt x="77" y="158"/>
                    </a:lnTo>
                    <a:lnTo>
                      <a:pt x="89" y="158"/>
                    </a:lnTo>
                    <a:lnTo>
                      <a:pt x="99" y="155"/>
                    </a:lnTo>
                    <a:lnTo>
                      <a:pt x="109" y="150"/>
                    </a:lnTo>
                    <a:lnTo>
                      <a:pt x="117" y="142"/>
                    </a:lnTo>
                    <a:lnTo>
                      <a:pt x="117" y="142"/>
                    </a:lnTo>
                    <a:lnTo>
                      <a:pt x="123" y="133"/>
                    </a:lnTo>
                    <a:lnTo>
                      <a:pt x="128" y="122"/>
                    </a:lnTo>
                    <a:lnTo>
                      <a:pt x="132" y="110"/>
                    </a:lnTo>
                    <a:lnTo>
                      <a:pt x="133" y="99"/>
                    </a:lnTo>
                    <a:lnTo>
                      <a:pt x="133" y="99"/>
                    </a:lnTo>
                    <a:lnTo>
                      <a:pt x="132" y="86"/>
                    </a:lnTo>
                    <a:lnTo>
                      <a:pt x="128" y="74"/>
                    </a:lnTo>
                    <a:lnTo>
                      <a:pt x="123" y="62"/>
                    </a:lnTo>
                    <a:lnTo>
                      <a:pt x="117" y="54"/>
                    </a:lnTo>
                    <a:lnTo>
                      <a:pt x="117" y="54"/>
                    </a:lnTo>
                    <a:lnTo>
                      <a:pt x="109" y="46"/>
                    </a:lnTo>
                    <a:lnTo>
                      <a:pt x="99" y="41"/>
                    </a:lnTo>
                    <a:lnTo>
                      <a:pt x="89" y="38"/>
                    </a:lnTo>
                    <a:lnTo>
                      <a:pt x="77" y="38"/>
                    </a:lnTo>
                    <a:lnTo>
                      <a:pt x="38" y="38"/>
                    </a:lnTo>
                    <a:lnTo>
                      <a:pt x="38" y="158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977382" y="3767665"/>
                <a:ext cx="55303" cy="64040"/>
              </a:xfrm>
              <a:custGeom>
                <a:avLst/>
                <a:gdLst/>
                <a:ahLst/>
                <a:cxnLst/>
                <a:rect l="l" t="t" r="r" b="b"/>
                <a:pathLst>
                  <a:path w="76" h="87" extrusionOk="0">
                    <a:moveTo>
                      <a:pt x="0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43" y="1"/>
                    </a:lnTo>
                    <a:lnTo>
                      <a:pt x="51" y="3"/>
                    </a:lnTo>
                    <a:lnTo>
                      <a:pt x="57" y="8"/>
                    </a:lnTo>
                    <a:lnTo>
                      <a:pt x="64" y="13"/>
                    </a:lnTo>
                    <a:lnTo>
                      <a:pt x="64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6" y="34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6" y="52"/>
                    </a:lnTo>
                    <a:lnTo>
                      <a:pt x="72" y="61"/>
                    </a:lnTo>
                    <a:lnTo>
                      <a:pt x="69" y="69"/>
                    </a:lnTo>
                    <a:lnTo>
                      <a:pt x="64" y="76"/>
                    </a:lnTo>
                    <a:lnTo>
                      <a:pt x="64" y="76"/>
                    </a:lnTo>
                    <a:lnTo>
                      <a:pt x="57" y="80"/>
                    </a:lnTo>
                    <a:lnTo>
                      <a:pt x="51" y="84"/>
                    </a:lnTo>
                    <a:lnTo>
                      <a:pt x="43" y="87"/>
                    </a:lnTo>
                    <a:lnTo>
                      <a:pt x="3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18" y="71"/>
                    </a:moveTo>
                    <a:lnTo>
                      <a:pt x="34" y="71"/>
                    </a:lnTo>
                    <a:lnTo>
                      <a:pt x="34" y="71"/>
                    </a:lnTo>
                    <a:lnTo>
                      <a:pt x="39" y="71"/>
                    </a:lnTo>
                    <a:lnTo>
                      <a:pt x="44" y="69"/>
                    </a:lnTo>
                    <a:lnTo>
                      <a:pt x="49" y="67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56" y="59"/>
                    </a:lnTo>
                    <a:lnTo>
                      <a:pt x="57" y="54"/>
                    </a:lnTo>
                    <a:lnTo>
                      <a:pt x="59" y="44"/>
                    </a:lnTo>
                    <a:lnTo>
                      <a:pt x="59" y="44"/>
                    </a:lnTo>
                    <a:lnTo>
                      <a:pt x="57" y="33"/>
                    </a:lnTo>
                    <a:lnTo>
                      <a:pt x="56" y="28"/>
                    </a:lnTo>
                    <a:lnTo>
                      <a:pt x="52" y="24"/>
                    </a:lnTo>
                    <a:lnTo>
                      <a:pt x="52" y="24"/>
                    </a:lnTo>
                    <a:lnTo>
                      <a:pt x="49" y="21"/>
                    </a:lnTo>
                    <a:lnTo>
                      <a:pt x="44" y="18"/>
                    </a:lnTo>
                    <a:lnTo>
                      <a:pt x="39" y="18"/>
                    </a:lnTo>
                    <a:lnTo>
                      <a:pt x="34" y="16"/>
                    </a:lnTo>
                    <a:lnTo>
                      <a:pt x="18" y="16"/>
                    </a:lnTo>
                    <a:lnTo>
                      <a:pt x="18" y="71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57407" y="917862"/>
                <a:ext cx="37839" cy="43664"/>
              </a:xfrm>
              <a:custGeom>
                <a:avLst/>
                <a:gdLst/>
                <a:ahLst/>
                <a:cxnLst/>
                <a:rect l="l" t="t" r="r" b="b"/>
                <a:pathLst>
                  <a:path w="51" h="59" extrusionOk="0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9" y="4"/>
                    </a:lnTo>
                    <a:lnTo>
                      <a:pt x="43" y="8"/>
                    </a:lnTo>
                    <a:lnTo>
                      <a:pt x="43" y="8"/>
                    </a:lnTo>
                    <a:lnTo>
                      <a:pt x="46" y="13"/>
                    </a:lnTo>
                    <a:lnTo>
                      <a:pt x="49" y="18"/>
                    </a:lnTo>
                    <a:lnTo>
                      <a:pt x="51" y="23"/>
                    </a:lnTo>
                    <a:lnTo>
                      <a:pt x="51" y="29"/>
                    </a:lnTo>
                    <a:lnTo>
                      <a:pt x="51" y="29"/>
                    </a:lnTo>
                    <a:lnTo>
                      <a:pt x="51" y="36"/>
                    </a:lnTo>
                    <a:lnTo>
                      <a:pt x="49" y="41"/>
                    </a:lnTo>
                    <a:lnTo>
                      <a:pt x="46" y="46"/>
                    </a:lnTo>
                    <a:lnTo>
                      <a:pt x="43" y="51"/>
                    </a:lnTo>
                    <a:lnTo>
                      <a:pt x="43" y="51"/>
                    </a:lnTo>
                    <a:lnTo>
                      <a:pt x="39" y="54"/>
                    </a:lnTo>
                    <a:lnTo>
                      <a:pt x="34" y="56"/>
                    </a:lnTo>
                    <a:lnTo>
                      <a:pt x="29" y="57"/>
                    </a:lnTo>
                    <a:lnTo>
                      <a:pt x="23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11" y="47"/>
                    </a:moveTo>
                    <a:lnTo>
                      <a:pt x="23" y="47"/>
                    </a:lnTo>
                    <a:lnTo>
                      <a:pt x="23" y="47"/>
                    </a:lnTo>
                    <a:lnTo>
                      <a:pt x="29" y="46"/>
                    </a:lnTo>
                    <a:lnTo>
                      <a:pt x="36" y="42"/>
                    </a:lnTo>
                    <a:lnTo>
                      <a:pt x="36" y="42"/>
                    </a:lnTo>
                    <a:lnTo>
                      <a:pt x="39" y="36"/>
                    </a:lnTo>
                    <a:lnTo>
                      <a:pt x="39" y="29"/>
                    </a:lnTo>
                    <a:lnTo>
                      <a:pt x="39" y="29"/>
                    </a:lnTo>
                    <a:lnTo>
                      <a:pt x="39" y="23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9" y="13"/>
                    </a:lnTo>
                    <a:lnTo>
                      <a:pt x="23" y="11"/>
                    </a:lnTo>
                    <a:lnTo>
                      <a:pt x="11" y="11"/>
                    </a:lnTo>
                    <a:lnTo>
                      <a:pt x="11" y="47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139288" y="1022656"/>
                <a:ext cx="74223" cy="8441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15" extrusionOk="0">
                    <a:moveTo>
                      <a:pt x="0" y="0"/>
                    </a:moveTo>
                    <a:lnTo>
                      <a:pt x="4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5" y="3"/>
                    </a:lnTo>
                    <a:lnTo>
                      <a:pt x="75" y="10"/>
                    </a:lnTo>
                    <a:lnTo>
                      <a:pt x="84" y="16"/>
                    </a:lnTo>
                    <a:lnTo>
                      <a:pt x="84" y="16"/>
                    </a:lnTo>
                    <a:lnTo>
                      <a:pt x="90" y="25"/>
                    </a:lnTo>
                    <a:lnTo>
                      <a:pt x="95" y="35"/>
                    </a:lnTo>
                    <a:lnTo>
                      <a:pt x="98" y="46"/>
                    </a:lnTo>
                    <a:lnTo>
                      <a:pt x="100" y="58"/>
                    </a:lnTo>
                    <a:lnTo>
                      <a:pt x="100" y="58"/>
                    </a:lnTo>
                    <a:lnTo>
                      <a:pt x="98" y="69"/>
                    </a:lnTo>
                    <a:lnTo>
                      <a:pt x="95" y="81"/>
                    </a:lnTo>
                    <a:lnTo>
                      <a:pt x="90" y="91"/>
                    </a:lnTo>
                    <a:lnTo>
                      <a:pt x="84" y="99"/>
                    </a:lnTo>
                    <a:lnTo>
                      <a:pt x="84" y="99"/>
                    </a:lnTo>
                    <a:lnTo>
                      <a:pt x="75" y="106"/>
                    </a:lnTo>
                    <a:lnTo>
                      <a:pt x="65" y="110"/>
                    </a:lnTo>
                    <a:lnTo>
                      <a:pt x="56" y="114"/>
                    </a:lnTo>
                    <a:lnTo>
                      <a:pt x="44" y="115"/>
                    </a:lnTo>
                    <a:lnTo>
                      <a:pt x="0" y="115"/>
                    </a:lnTo>
                    <a:lnTo>
                      <a:pt x="0" y="0"/>
                    </a:lnTo>
                    <a:close/>
                    <a:moveTo>
                      <a:pt x="23" y="94"/>
                    </a:moveTo>
                    <a:lnTo>
                      <a:pt x="44" y="94"/>
                    </a:lnTo>
                    <a:lnTo>
                      <a:pt x="44" y="94"/>
                    </a:lnTo>
                    <a:lnTo>
                      <a:pt x="52" y="92"/>
                    </a:lnTo>
                    <a:lnTo>
                      <a:pt x="57" y="91"/>
                    </a:lnTo>
                    <a:lnTo>
                      <a:pt x="64" y="87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72" y="78"/>
                    </a:lnTo>
                    <a:lnTo>
                      <a:pt x="75" y="73"/>
                    </a:lnTo>
                    <a:lnTo>
                      <a:pt x="77" y="64"/>
                    </a:lnTo>
                    <a:lnTo>
                      <a:pt x="79" y="58"/>
                    </a:lnTo>
                    <a:lnTo>
                      <a:pt x="79" y="58"/>
                    </a:lnTo>
                    <a:lnTo>
                      <a:pt x="77" y="49"/>
                    </a:lnTo>
                    <a:lnTo>
                      <a:pt x="75" y="43"/>
                    </a:lnTo>
                    <a:lnTo>
                      <a:pt x="72" y="36"/>
                    </a:lnTo>
                    <a:lnTo>
                      <a:pt x="69" y="31"/>
                    </a:lnTo>
                    <a:lnTo>
                      <a:pt x="69" y="31"/>
                    </a:lnTo>
                    <a:lnTo>
                      <a:pt x="64" y="28"/>
                    </a:lnTo>
                    <a:lnTo>
                      <a:pt x="57" y="25"/>
                    </a:lnTo>
                    <a:lnTo>
                      <a:pt x="52" y="21"/>
                    </a:lnTo>
                    <a:lnTo>
                      <a:pt x="44" y="21"/>
                    </a:lnTo>
                    <a:lnTo>
                      <a:pt x="23" y="21"/>
                    </a:lnTo>
                    <a:lnTo>
                      <a:pt x="23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507670" y="3878281"/>
                <a:ext cx="72600" cy="26100"/>
              </a:xfrm>
              <a:prstGeom prst="rect">
                <a:avLst/>
              </a:pr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6455278" y="3929223"/>
                <a:ext cx="125159" cy="125170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71" extrusionOk="0">
                    <a:moveTo>
                      <a:pt x="131" y="24"/>
                    </a:moveTo>
                    <a:lnTo>
                      <a:pt x="131" y="5"/>
                    </a:lnTo>
                    <a:lnTo>
                      <a:pt x="172" y="5"/>
                    </a:lnTo>
                    <a:lnTo>
                      <a:pt x="172" y="166"/>
                    </a:lnTo>
                    <a:lnTo>
                      <a:pt x="131" y="166"/>
                    </a:lnTo>
                    <a:lnTo>
                      <a:pt x="131" y="148"/>
                    </a:lnTo>
                    <a:lnTo>
                      <a:pt x="131" y="148"/>
                    </a:lnTo>
                    <a:lnTo>
                      <a:pt x="121" y="158"/>
                    </a:lnTo>
                    <a:lnTo>
                      <a:pt x="109" y="165"/>
                    </a:lnTo>
                    <a:lnTo>
                      <a:pt x="94" y="169"/>
                    </a:lnTo>
                    <a:lnTo>
                      <a:pt x="78" y="171"/>
                    </a:lnTo>
                    <a:lnTo>
                      <a:pt x="78" y="171"/>
                    </a:lnTo>
                    <a:lnTo>
                      <a:pt x="63" y="169"/>
                    </a:lnTo>
                    <a:lnTo>
                      <a:pt x="48" y="165"/>
                    </a:lnTo>
                    <a:lnTo>
                      <a:pt x="35" y="158"/>
                    </a:lnTo>
                    <a:lnTo>
                      <a:pt x="23" y="146"/>
                    </a:lnTo>
                    <a:lnTo>
                      <a:pt x="23" y="146"/>
                    </a:lnTo>
                    <a:lnTo>
                      <a:pt x="14" y="133"/>
                    </a:lnTo>
                    <a:lnTo>
                      <a:pt x="7" y="118"/>
                    </a:lnTo>
                    <a:lnTo>
                      <a:pt x="2" y="104"/>
                    </a:lnTo>
                    <a:lnTo>
                      <a:pt x="0" y="85"/>
                    </a:lnTo>
                    <a:lnTo>
                      <a:pt x="0" y="85"/>
                    </a:lnTo>
                    <a:lnTo>
                      <a:pt x="2" y="69"/>
                    </a:lnTo>
                    <a:lnTo>
                      <a:pt x="7" y="52"/>
                    </a:lnTo>
                    <a:lnTo>
                      <a:pt x="14" y="39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35" y="14"/>
                    </a:lnTo>
                    <a:lnTo>
                      <a:pt x="48" y="6"/>
                    </a:lnTo>
                    <a:lnTo>
                      <a:pt x="63" y="1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94" y="1"/>
                    </a:lnTo>
                    <a:lnTo>
                      <a:pt x="109" y="6"/>
                    </a:lnTo>
                    <a:lnTo>
                      <a:pt x="121" y="13"/>
                    </a:lnTo>
                    <a:lnTo>
                      <a:pt x="131" y="24"/>
                    </a:lnTo>
                    <a:lnTo>
                      <a:pt x="131" y="24"/>
                    </a:lnTo>
                    <a:close/>
                    <a:moveTo>
                      <a:pt x="55" y="118"/>
                    </a:moveTo>
                    <a:lnTo>
                      <a:pt x="55" y="118"/>
                    </a:lnTo>
                    <a:lnTo>
                      <a:pt x="61" y="125"/>
                    </a:lnTo>
                    <a:lnTo>
                      <a:pt x="68" y="128"/>
                    </a:lnTo>
                    <a:lnTo>
                      <a:pt x="78" y="130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96" y="130"/>
                    </a:lnTo>
                    <a:lnTo>
                      <a:pt x="104" y="128"/>
                    </a:lnTo>
                    <a:lnTo>
                      <a:pt x="111" y="125"/>
                    </a:lnTo>
                    <a:lnTo>
                      <a:pt x="117" y="118"/>
                    </a:lnTo>
                    <a:lnTo>
                      <a:pt x="117" y="118"/>
                    </a:lnTo>
                    <a:lnTo>
                      <a:pt x="124" y="112"/>
                    </a:lnTo>
                    <a:lnTo>
                      <a:pt x="127" y="104"/>
                    </a:lnTo>
                    <a:lnTo>
                      <a:pt x="131" y="95"/>
                    </a:lnTo>
                    <a:lnTo>
                      <a:pt x="131" y="85"/>
                    </a:lnTo>
                    <a:lnTo>
                      <a:pt x="131" y="85"/>
                    </a:lnTo>
                    <a:lnTo>
                      <a:pt x="131" y="75"/>
                    </a:lnTo>
                    <a:lnTo>
                      <a:pt x="127" y="67"/>
                    </a:lnTo>
                    <a:lnTo>
                      <a:pt x="124" y="59"/>
                    </a:lnTo>
                    <a:lnTo>
                      <a:pt x="117" y="52"/>
                    </a:lnTo>
                    <a:lnTo>
                      <a:pt x="117" y="52"/>
                    </a:lnTo>
                    <a:lnTo>
                      <a:pt x="111" y="47"/>
                    </a:lnTo>
                    <a:lnTo>
                      <a:pt x="104" y="44"/>
                    </a:lnTo>
                    <a:lnTo>
                      <a:pt x="96" y="41"/>
                    </a:lnTo>
                    <a:lnTo>
                      <a:pt x="86" y="41"/>
                    </a:lnTo>
                    <a:lnTo>
                      <a:pt x="86" y="41"/>
                    </a:lnTo>
                    <a:lnTo>
                      <a:pt x="78" y="41"/>
                    </a:lnTo>
                    <a:lnTo>
                      <a:pt x="68" y="44"/>
                    </a:lnTo>
                    <a:lnTo>
                      <a:pt x="61" y="47"/>
                    </a:lnTo>
                    <a:lnTo>
                      <a:pt x="55" y="52"/>
                    </a:lnTo>
                    <a:lnTo>
                      <a:pt x="55" y="52"/>
                    </a:lnTo>
                    <a:lnTo>
                      <a:pt x="50" y="59"/>
                    </a:lnTo>
                    <a:lnTo>
                      <a:pt x="45" y="67"/>
                    </a:lnTo>
                    <a:lnTo>
                      <a:pt x="43" y="75"/>
                    </a:lnTo>
                    <a:lnTo>
                      <a:pt x="42" y="85"/>
                    </a:lnTo>
                    <a:lnTo>
                      <a:pt x="42" y="85"/>
                    </a:lnTo>
                    <a:lnTo>
                      <a:pt x="43" y="95"/>
                    </a:lnTo>
                    <a:lnTo>
                      <a:pt x="45" y="104"/>
                    </a:lnTo>
                    <a:lnTo>
                      <a:pt x="50" y="112"/>
                    </a:lnTo>
                    <a:lnTo>
                      <a:pt x="55" y="118"/>
                    </a:lnTo>
                    <a:lnTo>
                      <a:pt x="55" y="118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07907" y="3233510"/>
                <a:ext cx="42300" cy="14700"/>
              </a:xfrm>
              <a:prstGeom prst="rect">
                <a:avLst/>
              </a:pr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577345" y="3264074"/>
                <a:ext cx="72767" cy="72773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75" y="13"/>
                    </a:moveTo>
                    <a:lnTo>
                      <a:pt x="75" y="2"/>
                    </a:lnTo>
                    <a:lnTo>
                      <a:pt x="99" y="2"/>
                    </a:lnTo>
                    <a:lnTo>
                      <a:pt x="99" y="96"/>
                    </a:lnTo>
                    <a:lnTo>
                      <a:pt x="75" y="96"/>
                    </a:lnTo>
                    <a:lnTo>
                      <a:pt x="75" y="84"/>
                    </a:lnTo>
                    <a:lnTo>
                      <a:pt x="75" y="84"/>
                    </a:lnTo>
                    <a:lnTo>
                      <a:pt x="69" y="91"/>
                    </a:lnTo>
                    <a:lnTo>
                      <a:pt x="62" y="96"/>
                    </a:lnTo>
                    <a:lnTo>
                      <a:pt x="54" y="97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36" y="97"/>
                    </a:lnTo>
                    <a:lnTo>
                      <a:pt x="28" y="94"/>
                    </a:lnTo>
                    <a:lnTo>
                      <a:pt x="19" y="91"/>
                    </a:lnTo>
                    <a:lnTo>
                      <a:pt x="13" y="84"/>
                    </a:lnTo>
                    <a:lnTo>
                      <a:pt x="13" y="84"/>
                    </a:lnTo>
                    <a:lnTo>
                      <a:pt x="6" y="76"/>
                    </a:lnTo>
                    <a:lnTo>
                      <a:pt x="3" y="68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3" y="30"/>
                    </a:lnTo>
                    <a:lnTo>
                      <a:pt x="6" y="22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9" y="8"/>
                    </a:lnTo>
                    <a:lnTo>
                      <a:pt x="28" y="3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3"/>
                    </a:lnTo>
                    <a:lnTo>
                      <a:pt x="69" y="7"/>
                    </a:lnTo>
                    <a:lnTo>
                      <a:pt x="75" y="13"/>
                    </a:lnTo>
                    <a:lnTo>
                      <a:pt x="75" y="13"/>
                    </a:lnTo>
                    <a:close/>
                    <a:moveTo>
                      <a:pt x="31" y="68"/>
                    </a:moveTo>
                    <a:lnTo>
                      <a:pt x="31" y="68"/>
                    </a:lnTo>
                    <a:lnTo>
                      <a:pt x="34" y="71"/>
                    </a:lnTo>
                    <a:lnTo>
                      <a:pt x="39" y="74"/>
                    </a:lnTo>
                    <a:lnTo>
                      <a:pt x="49" y="76"/>
                    </a:lnTo>
                    <a:lnTo>
                      <a:pt x="49" y="76"/>
                    </a:lnTo>
                    <a:lnTo>
                      <a:pt x="59" y="74"/>
                    </a:lnTo>
                    <a:lnTo>
                      <a:pt x="64" y="71"/>
                    </a:lnTo>
                    <a:lnTo>
                      <a:pt x="67" y="68"/>
                    </a:lnTo>
                    <a:lnTo>
                      <a:pt x="67" y="68"/>
                    </a:lnTo>
                    <a:lnTo>
                      <a:pt x="70" y="64"/>
                    </a:lnTo>
                    <a:lnTo>
                      <a:pt x="74" y="60"/>
                    </a:lnTo>
                    <a:lnTo>
                      <a:pt x="74" y="55"/>
                    </a:lnTo>
                    <a:lnTo>
                      <a:pt x="75" y="50"/>
                    </a:lnTo>
                    <a:lnTo>
                      <a:pt x="75" y="50"/>
                    </a:lnTo>
                    <a:lnTo>
                      <a:pt x="74" y="43"/>
                    </a:lnTo>
                    <a:lnTo>
                      <a:pt x="74" y="38"/>
                    </a:lnTo>
                    <a:lnTo>
                      <a:pt x="70" y="33"/>
                    </a:lnTo>
                    <a:lnTo>
                      <a:pt x="67" y="30"/>
                    </a:lnTo>
                    <a:lnTo>
                      <a:pt x="67" y="30"/>
                    </a:lnTo>
                    <a:lnTo>
                      <a:pt x="64" y="27"/>
                    </a:lnTo>
                    <a:lnTo>
                      <a:pt x="59" y="25"/>
                    </a:lnTo>
                    <a:lnTo>
                      <a:pt x="54" y="23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44" y="23"/>
                    </a:lnTo>
                    <a:lnTo>
                      <a:pt x="39" y="25"/>
                    </a:lnTo>
                    <a:lnTo>
                      <a:pt x="34" y="27"/>
                    </a:lnTo>
                    <a:lnTo>
                      <a:pt x="31" y="30"/>
                    </a:lnTo>
                    <a:lnTo>
                      <a:pt x="31" y="30"/>
                    </a:lnTo>
                    <a:lnTo>
                      <a:pt x="28" y="33"/>
                    </a:lnTo>
                    <a:lnTo>
                      <a:pt x="26" y="38"/>
                    </a:lnTo>
                    <a:lnTo>
                      <a:pt x="24" y="43"/>
                    </a:lnTo>
                    <a:lnTo>
                      <a:pt x="23" y="50"/>
                    </a:lnTo>
                    <a:lnTo>
                      <a:pt x="23" y="50"/>
                    </a:lnTo>
                    <a:lnTo>
                      <a:pt x="24" y="55"/>
                    </a:lnTo>
                    <a:lnTo>
                      <a:pt x="26" y="60"/>
                    </a:lnTo>
                    <a:lnTo>
                      <a:pt x="28" y="64"/>
                    </a:lnTo>
                    <a:lnTo>
                      <a:pt x="31" y="68"/>
                    </a:lnTo>
                    <a:lnTo>
                      <a:pt x="31" y="68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500212" y="3399433"/>
                <a:ext cx="30900" cy="11400"/>
              </a:xfrm>
              <a:prstGeom prst="rect">
                <a:avLst/>
              </a:pr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476927" y="3422720"/>
                <a:ext cx="53848" cy="53853"/>
              </a:xfrm>
              <a:custGeom>
                <a:avLst/>
                <a:gdLst/>
                <a:ahLst/>
                <a:cxnLst/>
                <a:rect l="l" t="t" r="r" b="b"/>
                <a:pathLst>
                  <a:path w="74" h="74" extrusionOk="0">
                    <a:moveTo>
                      <a:pt x="56" y="10"/>
                    </a:moveTo>
                    <a:lnTo>
                      <a:pt x="56" y="1"/>
                    </a:lnTo>
                    <a:lnTo>
                      <a:pt x="74" y="1"/>
                    </a:lnTo>
                    <a:lnTo>
                      <a:pt x="74" y="71"/>
                    </a:lnTo>
                    <a:lnTo>
                      <a:pt x="56" y="71"/>
                    </a:lnTo>
                    <a:lnTo>
                      <a:pt x="56" y="62"/>
                    </a:lnTo>
                    <a:lnTo>
                      <a:pt x="56" y="62"/>
                    </a:lnTo>
                    <a:lnTo>
                      <a:pt x="51" y="67"/>
                    </a:lnTo>
                    <a:lnTo>
                      <a:pt x="46" y="71"/>
                    </a:lnTo>
                    <a:lnTo>
                      <a:pt x="41" y="72"/>
                    </a:lnTo>
                    <a:lnTo>
                      <a:pt x="33" y="74"/>
                    </a:lnTo>
                    <a:lnTo>
                      <a:pt x="33" y="74"/>
                    </a:lnTo>
                    <a:lnTo>
                      <a:pt x="26" y="72"/>
                    </a:lnTo>
                    <a:lnTo>
                      <a:pt x="20" y="71"/>
                    </a:lnTo>
                    <a:lnTo>
                      <a:pt x="15" y="67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5" y="58"/>
                    </a:lnTo>
                    <a:lnTo>
                      <a:pt x="2" y="51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29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5" y="5"/>
                    </a:lnTo>
                    <a:lnTo>
                      <a:pt x="20" y="1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6" y="1"/>
                    </a:lnTo>
                    <a:lnTo>
                      <a:pt x="51" y="5"/>
                    </a:lnTo>
                    <a:lnTo>
                      <a:pt x="56" y="10"/>
                    </a:lnTo>
                    <a:lnTo>
                      <a:pt x="56" y="10"/>
                    </a:lnTo>
                    <a:close/>
                    <a:moveTo>
                      <a:pt x="23" y="51"/>
                    </a:moveTo>
                    <a:lnTo>
                      <a:pt x="23" y="51"/>
                    </a:lnTo>
                    <a:lnTo>
                      <a:pt x="30" y="54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45" y="54"/>
                    </a:lnTo>
                    <a:lnTo>
                      <a:pt x="51" y="51"/>
                    </a:lnTo>
                    <a:lnTo>
                      <a:pt x="51" y="51"/>
                    </a:lnTo>
                    <a:lnTo>
                      <a:pt x="54" y="44"/>
                    </a:lnTo>
                    <a:lnTo>
                      <a:pt x="56" y="36"/>
                    </a:lnTo>
                    <a:lnTo>
                      <a:pt x="56" y="36"/>
                    </a:lnTo>
                    <a:lnTo>
                      <a:pt x="54" y="28"/>
                    </a:lnTo>
                    <a:lnTo>
                      <a:pt x="51" y="23"/>
                    </a:lnTo>
                    <a:lnTo>
                      <a:pt x="51" y="23"/>
                    </a:lnTo>
                    <a:lnTo>
                      <a:pt x="45" y="18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0" y="18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23" y="51"/>
                    </a:lnTo>
                    <a:lnTo>
                      <a:pt x="23" y="51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367595" y="4712264"/>
                <a:ext cx="23400" cy="8700"/>
              </a:xfrm>
              <a:prstGeom prst="rect">
                <a:avLst/>
              </a:pr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03978" y="4703531"/>
                <a:ext cx="42205" cy="40753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43" y="7"/>
                    </a:moveTo>
                    <a:lnTo>
                      <a:pt x="43" y="2"/>
                    </a:lnTo>
                    <a:lnTo>
                      <a:pt x="58" y="2"/>
                    </a:lnTo>
                    <a:lnTo>
                      <a:pt x="58" y="55"/>
                    </a:lnTo>
                    <a:lnTo>
                      <a:pt x="43" y="55"/>
                    </a:lnTo>
                    <a:lnTo>
                      <a:pt x="43" y="48"/>
                    </a:lnTo>
                    <a:lnTo>
                      <a:pt x="43" y="48"/>
                    </a:lnTo>
                    <a:lnTo>
                      <a:pt x="40" y="51"/>
                    </a:lnTo>
                    <a:lnTo>
                      <a:pt x="36" y="55"/>
                    </a:lnTo>
                    <a:lnTo>
                      <a:pt x="31" y="56"/>
                    </a:lnTo>
                    <a:lnTo>
                      <a:pt x="26" y="56"/>
                    </a:lnTo>
                    <a:lnTo>
                      <a:pt x="26" y="56"/>
                    </a:lnTo>
                    <a:lnTo>
                      <a:pt x="21" y="56"/>
                    </a:lnTo>
                    <a:lnTo>
                      <a:pt x="16" y="55"/>
                    </a:lnTo>
                    <a:lnTo>
                      <a:pt x="11" y="51"/>
                    </a:lnTo>
                    <a:lnTo>
                      <a:pt x="8" y="48"/>
                    </a:lnTo>
                    <a:lnTo>
                      <a:pt x="8" y="48"/>
                    </a:lnTo>
                    <a:lnTo>
                      <a:pt x="5" y="43"/>
                    </a:lnTo>
                    <a:lnTo>
                      <a:pt x="2" y="40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1" y="5"/>
                    </a:lnTo>
                    <a:lnTo>
                      <a:pt x="16" y="2"/>
                    </a:lnTo>
                    <a:lnTo>
                      <a:pt x="21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6" y="2"/>
                    </a:lnTo>
                    <a:lnTo>
                      <a:pt x="40" y="3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18" y="38"/>
                    </a:moveTo>
                    <a:lnTo>
                      <a:pt x="18" y="38"/>
                    </a:lnTo>
                    <a:lnTo>
                      <a:pt x="23" y="41"/>
                    </a:lnTo>
                    <a:lnTo>
                      <a:pt x="28" y="43"/>
                    </a:lnTo>
                    <a:lnTo>
                      <a:pt x="28" y="43"/>
                    </a:lnTo>
                    <a:lnTo>
                      <a:pt x="35" y="41"/>
                    </a:lnTo>
                    <a:lnTo>
                      <a:pt x="40" y="38"/>
                    </a:lnTo>
                    <a:lnTo>
                      <a:pt x="40" y="38"/>
                    </a:lnTo>
                    <a:lnTo>
                      <a:pt x="43" y="35"/>
                    </a:lnTo>
                    <a:lnTo>
                      <a:pt x="43" y="28"/>
                    </a:lnTo>
                    <a:lnTo>
                      <a:pt x="43" y="28"/>
                    </a:lnTo>
                    <a:lnTo>
                      <a:pt x="43" y="22"/>
                    </a:lnTo>
                    <a:lnTo>
                      <a:pt x="40" y="17"/>
                    </a:lnTo>
                    <a:lnTo>
                      <a:pt x="40" y="17"/>
                    </a:lnTo>
                    <a:lnTo>
                      <a:pt x="35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3" y="13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5" y="22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5" y="35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113092" y="705364"/>
                <a:ext cx="56700" cy="18600"/>
              </a:xfrm>
              <a:prstGeom prst="rect">
                <a:avLst/>
              </a:pr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6673579" y="1750389"/>
                <a:ext cx="20100" cy="6900"/>
              </a:xfrm>
              <a:prstGeom prst="rect">
                <a:avLst/>
              </a:pr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659026" y="1764944"/>
                <a:ext cx="34928" cy="33476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36" y="7"/>
                    </a:moveTo>
                    <a:lnTo>
                      <a:pt x="36" y="2"/>
                    </a:lnTo>
                    <a:lnTo>
                      <a:pt x="48" y="2"/>
                    </a:lnTo>
                    <a:lnTo>
                      <a:pt x="48" y="46"/>
                    </a:lnTo>
                    <a:lnTo>
                      <a:pt x="36" y="46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29" y="46"/>
                    </a:lnTo>
                    <a:lnTo>
                      <a:pt x="21" y="48"/>
                    </a:lnTo>
                    <a:lnTo>
                      <a:pt x="21" y="48"/>
                    </a:lnTo>
                    <a:lnTo>
                      <a:pt x="13" y="46"/>
                    </a:lnTo>
                    <a:lnTo>
                      <a:pt x="6" y="41"/>
                    </a:lnTo>
                    <a:lnTo>
                      <a:pt x="6" y="41"/>
                    </a:lnTo>
                    <a:lnTo>
                      <a:pt x="1" y="33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1" y="15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9" y="2"/>
                    </a:lnTo>
                    <a:lnTo>
                      <a:pt x="36" y="7"/>
                    </a:lnTo>
                    <a:lnTo>
                      <a:pt x="36" y="7"/>
                    </a:lnTo>
                    <a:close/>
                    <a:moveTo>
                      <a:pt x="15" y="33"/>
                    </a:moveTo>
                    <a:lnTo>
                      <a:pt x="15" y="33"/>
                    </a:lnTo>
                    <a:lnTo>
                      <a:pt x="18" y="36"/>
                    </a:lnTo>
                    <a:lnTo>
                      <a:pt x="23" y="36"/>
                    </a:lnTo>
                    <a:lnTo>
                      <a:pt x="23" y="36"/>
                    </a:lnTo>
                    <a:lnTo>
                      <a:pt x="28" y="36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4" y="30"/>
                    </a:lnTo>
                    <a:lnTo>
                      <a:pt x="36" y="25"/>
                    </a:lnTo>
                    <a:lnTo>
                      <a:pt x="36" y="25"/>
                    </a:lnTo>
                    <a:lnTo>
                      <a:pt x="34" y="18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28" y="12"/>
                    </a:lnTo>
                    <a:lnTo>
                      <a:pt x="23" y="12"/>
                    </a:lnTo>
                    <a:lnTo>
                      <a:pt x="23" y="12"/>
                    </a:lnTo>
                    <a:lnTo>
                      <a:pt x="18" y="12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1" y="18"/>
                    </a:lnTo>
                    <a:lnTo>
                      <a:pt x="11" y="25"/>
                    </a:lnTo>
                    <a:lnTo>
                      <a:pt x="11" y="25"/>
                    </a:lnTo>
                    <a:lnTo>
                      <a:pt x="11" y="30"/>
                    </a:lnTo>
                    <a:lnTo>
                      <a:pt x="15" y="33"/>
                    </a:lnTo>
                    <a:lnTo>
                      <a:pt x="15" y="33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429426" y="668665"/>
                <a:ext cx="348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8" extrusionOk="0">
                    <a:moveTo>
                      <a:pt x="181" y="113"/>
                    </a:moveTo>
                    <a:lnTo>
                      <a:pt x="47" y="113"/>
                    </a:lnTo>
                    <a:lnTo>
                      <a:pt x="47" y="113"/>
                    </a:lnTo>
                    <a:lnTo>
                      <a:pt x="51" y="121"/>
                    </a:lnTo>
                    <a:lnTo>
                      <a:pt x="54" y="127"/>
                    </a:lnTo>
                    <a:lnTo>
                      <a:pt x="59" y="134"/>
                    </a:lnTo>
                    <a:lnTo>
                      <a:pt x="64" y="139"/>
                    </a:lnTo>
                    <a:lnTo>
                      <a:pt x="70" y="142"/>
                    </a:lnTo>
                    <a:lnTo>
                      <a:pt x="79" y="144"/>
                    </a:lnTo>
                    <a:lnTo>
                      <a:pt x="89" y="146"/>
                    </a:lnTo>
                    <a:lnTo>
                      <a:pt x="97" y="147"/>
                    </a:lnTo>
                    <a:lnTo>
                      <a:pt x="97" y="147"/>
                    </a:lnTo>
                    <a:lnTo>
                      <a:pt x="110" y="146"/>
                    </a:lnTo>
                    <a:lnTo>
                      <a:pt x="120" y="142"/>
                    </a:lnTo>
                    <a:lnTo>
                      <a:pt x="130" y="137"/>
                    </a:lnTo>
                    <a:lnTo>
                      <a:pt x="138" y="129"/>
                    </a:lnTo>
                    <a:lnTo>
                      <a:pt x="174" y="151"/>
                    </a:lnTo>
                    <a:lnTo>
                      <a:pt x="174" y="151"/>
                    </a:lnTo>
                    <a:lnTo>
                      <a:pt x="168" y="159"/>
                    </a:lnTo>
                    <a:lnTo>
                      <a:pt x="160" y="167"/>
                    </a:lnTo>
                    <a:lnTo>
                      <a:pt x="151" y="174"/>
                    </a:lnTo>
                    <a:lnTo>
                      <a:pt x="141" y="179"/>
                    </a:lnTo>
                    <a:lnTo>
                      <a:pt x="131" y="184"/>
                    </a:lnTo>
                    <a:lnTo>
                      <a:pt x="122" y="187"/>
                    </a:lnTo>
                    <a:lnTo>
                      <a:pt x="110" y="188"/>
                    </a:lnTo>
                    <a:lnTo>
                      <a:pt x="97" y="188"/>
                    </a:lnTo>
                    <a:lnTo>
                      <a:pt x="97" y="188"/>
                    </a:lnTo>
                    <a:lnTo>
                      <a:pt x="75" y="187"/>
                    </a:lnTo>
                    <a:lnTo>
                      <a:pt x="57" y="182"/>
                    </a:lnTo>
                    <a:lnTo>
                      <a:pt x="49" y="179"/>
                    </a:lnTo>
                    <a:lnTo>
                      <a:pt x="41" y="174"/>
                    </a:lnTo>
                    <a:lnTo>
                      <a:pt x="33" y="169"/>
                    </a:lnTo>
                    <a:lnTo>
                      <a:pt x="26" y="162"/>
                    </a:lnTo>
                    <a:lnTo>
                      <a:pt x="26" y="162"/>
                    </a:lnTo>
                    <a:lnTo>
                      <a:pt x="14" y="147"/>
                    </a:lnTo>
                    <a:lnTo>
                      <a:pt x="6" y="131"/>
                    </a:lnTo>
                    <a:lnTo>
                      <a:pt x="1" y="11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1" y="75"/>
                    </a:lnTo>
                    <a:lnTo>
                      <a:pt x="6" y="57"/>
                    </a:lnTo>
                    <a:lnTo>
                      <a:pt x="14" y="42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39" y="15"/>
                    </a:lnTo>
                    <a:lnTo>
                      <a:pt x="56" y="7"/>
                    </a:lnTo>
                    <a:lnTo>
                      <a:pt x="74" y="2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12" y="2"/>
                    </a:lnTo>
                    <a:lnTo>
                      <a:pt x="130" y="7"/>
                    </a:lnTo>
                    <a:lnTo>
                      <a:pt x="145" y="15"/>
                    </a:lnTo>
                    <a:lnTo>
                      <a:pt x="158" y="27"/>
                    </a:lnTo>
                    <a:lnTo>
                      <a:pt x="158" y="27"/>
                    </a:lnTo>
                    <a:lnTo>
                      <a:pt x="169" y="42"/>
                    </a:lnTo>
                    <a:lnTo>
                      <a:pt x="176" y="57"/>
                    </a:lnTo>
                    <a:lnTo>
                      <a:pt x="181" y="75"/>
                    </a:lnTo>
                    <a:lnTo>
                      <a:pt x="183" y="94"/>
                    </a:lnTo>
                    <a:lnTo>
                      <a:pt x="183" y="94"/>
                    </a:lnTo>
                    <a:lnTo>
                      <a:pt x="181" y="113"/>
                    </a:lnTo>
                    <a:lnTo>
                      <a:pt x="181" y="113"/>
                    </a:lnTo>
                    <a:close/>
                    <a:moveTo>
                      <a:pt x="47" y="78"/>
                    </a:moveTo>
                    <a:lnTo>
                      <a:pt x="138" y="78"/>
                    </a:lnTo>
                    <a:lnTo>
                      <a:pt x="138" y="78"/>
                    </a:lnTo>
                    <a:lnTo>
                      <a:pt x="135" y="70"/>
                    </a:lnTo>
                    <a:lnTo>
                      <a:pt x="131" y="61"/>
                    </a:lnTo>
                    <a:lnTo>
                      <a:pt x="127" y="55"/>
                    </a:lnTo>
                    <a:lnTo>
                      <a:pt x="122" y="50"/>
                    </a:lnTo>
                    <a:lnTo>
                      <a:pt x="122" y="50"/>
                    </a:lnTo>
                    <a:lnTo>
                      <a:pt x="115" y="47"/>
                    </a:lnTo>
                    <a:lnTo>
                      <a:pt x="108" y="43"/>
                    </a:lnTo>
                    <a:lnTo>
                      <a:pt x="102" y="42"/>
                    </a:lnTo>
                    <a:lnTo>
                      <a:pt x="94" y="42"/>
                    </a:lnTo>
                    <a:lnTo>
                      <a:pt x="94" y="42"/>
                    </a:lnTo>
                    <a:lnTo>
                      <a:pt x="85" y="42"/>
                    </a:lnTo>
                    <a:lnTo>
                      <a:pt x="77" y="43"/>
                    </a:lnTo>
                    <a:lnTo>
                      <a:pt x="69" y="47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57" y="57"/>
                    </a:lnTo>
                    <a:lnTo>
                      <a:pt x="52" y="61"/>
                    </a:lnTo>
                    <a:lnTo>
                      <a:pt x="49" y="70"/>
                    </a:lnTo>
                    <a:lnTo>
                      <a:pt x="47" y="78"/>
                    </a:lnTo>
                    <a:lnTo>
                      <a:pt x="47" y="78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843490" y="243982"/>
                <a:ext cx="3600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92" h="94" extrusionOk="0">
                    <a:moveTo>
                      <a:pt x="90" y="56"/>
                    </a:moveTo>
                    <a:lnTo>
                      <a:pt x="24" y="56"/>
                    </a:lnTo>
                    <a:lnTo>
                      <a:pt x="24" y="56"/>
                    </a:lnTo>
                    <a:lnTo>
                      <a:pt x="28" y="64"/>
                    </a:lnTo>
                    <a:lnTo>
                      <a:pt x="33" y="69"/>
                    </a:lnTo>
                    <a:lnTo>
                      <a:pt x="39" y="72"/>
                    </a:lnTo>
                    <a:lnTo>
                      <a:pt x="49" y="74"/>
                    </a:lnTo>
                    <a:lnTo>
                      <a:pt x="49" y="74"/>
                    </a:lnTo>
                    <a:lnTo>
                      <a:pt x="56" y="72"/>
                    </a:lnTo>
                    <a:lnTo>
                      <a:pt x="61" y="71"/>
                    </a:lnTo>
                    <a:lnTo>
                      <a:pt x="66" y="69"/>
                    </a:lnTo>
                    <a:lnTo>
                      <a:pt x="69" y="64"/>
                    </a:lnTo>
                    <a:lnTo>
                      <a:pt x="87" y="76"/>
                    </a:lnTo>
                    <a:lnTo>
                      <a:pt x="87" y="76"/>
                    </a:lnTo>
                    <a:lnTo>
                      <a:pt x="80" y="84"/>
                    </a:lnTo>
                    <a:lnTo>
                      <a:pt x="71" y="89"/>
                    </a:lnTo>
                    <a:lnTo>
                      <a:pt x="61" y="94"/>
                    </a:lnTo>
                    <a:lnTo>
                      <a:pt x="49" y="94"/>
                    </a:lnTo>
                    <a:lnTo>
                      <a:pt x="49" y="94"/>
                    </a:lnTo>
                    <a:lnTo>
                      <a:pt x="38" y="94"/>
                    </a:lnTo>
                    <a:lnTo>
                      <a:pt x="29" y="91"/>
                    </a:lnTo>
                    <a:lnTo>
                      <a:pt x="19" y="87"/>
                    </a:lnTo>
                    <a:lnTo>
                      <a:pt x="13" y="81"/>
                    </a:lnTo>
                    <a:lnTo>
                      <a:pt x="13" y="81"/>
                    </a:lnTo>
                    <a:lnTo>
                      <a:pt x="6" y="74"/>
                    </a:lnTo>
                    <a:lnTo>
                      <a:pt x="3" y="66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38"/>
                    </a:lnTo>
                    <a:lnTo>
                      <a:pt x="3" y="28"/>
                    </a:lnTo>
                    <a:lnTo>
                      <a:pt x="6" y="20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9" y="6"/>
                    </a:lnTo>
                    <a:lnTo>
                      <a:pt x="28" y="3"/>
                    </a:lnTo>
                    <a:lnTo>
                      <a:pt x="36" y="0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56" y="0"/>
                    </a:lnTo>
                    <a:lnTo>
                      <a:pt x="64" y="3"/>
                    </a:lnTo>
                    <a:lnTo>
                      <a:pt x="72" y="6"/>
                    </a:lnTo>
                    <a:lnTo>
                      <a:pt x="79" y="13"/>
                    </a:lnTo>
                    <a:lnTo>
                      <a:pt x="79" y="13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0" y="38"/>
                    </a:lnTo>
                    <a:lnTo>
                      <a:pt x="92" y="48"/>
                    </a:lnTo>
                    <a:lnTo>
                      <a:pt x="92" y="48"/>
                    </a:lnTo>
                    <a:lnTo>
                      <a:pt x="90" y="56"/>
                    </a:lnTo>
                    <a:lnTo>
                      <a:pt x="90" y="56"/>
                    </a:lnTo>
                    <a:close/>
                    <a:moveTo>
                      <a:pt x="23" y="38"/>
                    </a:moveTo>
                    <a:lnTo>
                      <a:pt x="69" y="38"/>
                    </a:lnTo>
                    <a:lnTo>
                      <a:pt x="69" y="38"/>
                    </a:lnTo>
                    <a:lnTo>
                      <a:pt x="66" y="31"/>
                    </a:lnTo>
                    <a:lnTo>
                      <a:pt x="61" y="25"/>
                    </a:lnTo>
                    <a:lnTo>
                      <a:pt x="61" y="25"/>
                    </a:lnTo>
                    <a:lnTo>
                      <a:pt x="54" y="21"/>
                    </a:lnTo>
                    <a:lnTo>
                      <a:pt x="47" y="20"/>
                    </a:lnTo>
                    <a:lnTo>
                      <a:pt x="47" y="20"/>
                    </a:lnTo>
                    <a:lnTo>
                      <a:pt x="38" y="21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26" y="31"/>
                    </a:lnTo>
                    <a:lnTo>
                      <a:pt x="23" y="38"/>
                    </a:lnTo>
                    <a:lnTo>
                      <a:pt x="23" y="38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296465" y="711186"/>
                <a:ext cx="32017" cy="33476"/>
              </a:xfrm>
              <a:custGeom>
                <a:avLst/>
                <a:gdLst/>
                <a:ahLst/>
                <a:cxnLst/>
                <a:rect l="l" t="t" r="r" b="b"/>
                <a:pathLst>
                  <a:path w="42" h="46" extrusionOk="0">
                    <a:moveTo>
                      <a:pt x="42" y="28"/>
                    </a:moveTo>
                    <a:lnTo>
                      <a:pt x="11" y="28"/>
                    </a:lnTo>
                    <a:lnTo>
                      <a:pt x="11" y="28"/>
                    </a:lnTo>
                    <a:lnTo>
                      <a:pt x="13" y="32"/>
                    </a:lnTo>
                    <a:lnTo>
                      <a:pt x="14" y="33"/>
                    </a:lnTo>
                    <a:lnTo>
                      <a:pt x="18" y="35"/>
                    </a:lnTo>
                    <a:lnTo>
                      <a:pt x="23" y="37"/>
                    </a:lnTo>
                    <a:lnTo>
                      <a:pt x="23" y="37"/>
                    </a:lnTo>
                    <a:lnTo>
                      <a:pt x="28" y="35"/>
                    </a:lnTo>
                    <a:lnTo>
                      <a:pt x="33" y="32"/>
                    </a:lnTo>
                    <a:lnTo>
                      <a:pt x="41" y="37"/>
                    </a:lnTo>
                    <a:lnTo>
                      <a:pt x="41" y="37"/>
                    </a:lnTo>
                    <a:lnTo>
                      <a:pt x="38" y="40"/>
                    </a:lnTo>
                    <a:lnTo>
                      <a:pt x="34" y="43"/>
                    </a:lnTo>
                    <a:lnTo>
                      <a:pt x="29" y="45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13" y="45"/>
                    </a:lnTo>
                    <a:lnTo>
                      <a:pt x="6" y="40"/>
                    </a:lnTo>
                    <a:lnTo>
                      <a:pt x="6" y="40"/>
                    </a:lnTo>
                    <a:lnTo>
                      <a:pt x="1" y="3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15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31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2" y="15"/>
                    </a:lnTo>
                    <a:lnTo>
                      <a:pt x="42" y="23"/>
                    </a:lnTo>
                    <a:lnTo>
                      <a:pt x="42" y="23"/>
                    </a:lnTo>
                    <a:lnTo>
                      <a:pt x="42" y="28"/>
                    </a:lnTo>
                    <a:lnTo>
                      <a:pt x="42" y="28"/>
                    </a:lnTo>
                    <a:close/>
                    <a:moveTo>
                      <a:pt x="11" y="18"/>
                    </a:moveTo>
                    <a:lnTo>
                      <a:pt x="33" y="18"/>
                    </a:lnTo>
                    <a:lnTo>
                      <a:pt x="33" y="18"/>
                    </a:lnTo>
                    <a:lnTo>
                      <a:pt x="31" y="15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18" y="12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3" y="15"/>
                    </a:lnTo>
                    <a:lnTo>
                      <a:pt x="11" y="18"/>
                    </a:lnTo>
                    <a:lnTo>
                      <a:pt x="11" y="18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171123" y="95524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3" extrusionOk="0">
                    <a:moveTo>
                      <a:pt x="10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32" y="76"/>
                    </a:lnTo>
                    <a:lnTo>
                      <a:pt x="38" y="83"/>
                    </a:lnTo>
                    <a:lnTo>
                      <a:pt x="47" y="86"/>
                    </a:lnTo>
                    <a:lnTo>
                      <a:pt x="58" y="88"/>
                    </a:lnTo>
                    <a:lnTo>
                      <a:pt x="58" y="88"/>
                    </a:lnTo>
                    <a:lnTo>
                      <a:pt x="66" y="86"/>
                    </a:lnTo>
                    <a:lnTo>
                      <a:pt x="71" y="84"/>
                    </a:lnTo>
                    <a:lnTo>
                      <a:pt x="78" y="81"/>
                    </a:lnTo>
                    <a:lnTo>
                      <a:pt x="81" y="76"/>
                    </a:lnTo>
                    <a:lnTo>
                      <a:pt x="104" y="89"/>
                    </a:lnTo>
                    <a:lnTo>
                      <a:pt x="104" y="89"/>
                    </a:lnTo>
                    <a:lnTo>
                      <a:pt x="94" y="99"/>
                    </a:lnTo>
                    <a:lnTo>
                      <a:pt x="84" y="108"/>
                    </a:lnTo>
                    <a:lnTo>
                      <a:pt x="73" y="111"/>
                    </a:lnTo>
                    <a:lnTo>
                      <a:pt x="58" y="113"/>
                    </a:lnTo>
                    <a:lnTo>
                      <a:pt x="58" y="113"/>
                    </a:lnTo>
                    <a:lnTo>
                      <a:pt x="45" y="111"/>
                    </a:lnTo>
                    <a:lnTo>
                      <a:pt x="35" y="109"/>
                    </a:lnTo>
                    <a:lnTo>
                      <a:pt x="25" y="104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9" y="88"/>
                    </a:lnTo>
                    <a:lnTo>
                      <a:pt x="4" y="7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4" y="35"/>
                    </a:lnTo>
                    <a:lnTo>
                      <a:pt x="9" y="25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23" y="9"/>
                    </a:lnTo>
                    <a:lnTo>
                      <a:pt x="33" y="4"/>
                    </a:lnTo>
                    <a:lnTo>
                      <a:pt x="43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76" y="4"/>
                    </a:lnTo>
                    <a:lnTo>
                      <a:pt x="86" y="9"/>
                    </a:lnTo>
                    <a:lnTo>
                      <a:pt x="94" y="17"/>
                    </a:lnTo>
                    <a:lnTo>
                      <a:pt x="94" y="17"/>
                    </a:lnTo>
                    <a:lnTo>
                      <a:pt x="101" y="25"/>
                    </a:lnTo>
                    <a:lnTo>
                      <a:pt x="106" y="35"/>
                    </a:lnTo>
                    <a:lnTo>
                      <a:pt x="108" y="45"/>
                    </a:lnTo>
                    <a:lnTo>
                      <a:pt x="109" y="56"/>
                    </a:lnTo>
                    <a:lnTo>
                      <a:pt x="109" y="56"/>
                    </a:lnTo>
                    <a:lnTo>
                      <a:pt x="108" y="68"/>
                    </a:lnTo>
                    <a:lnTo>
                      <a:pt x="108" y="68"/>
                    </a:lnTo>
                    <a:close/>
                    <a:moveTo>
                      <a:pt x="28" y="47"/>
                    </a:moveTo>
                    <a:lnTo>
                      <a:pt x="81" y="47"/>
                    </a:lnTo>
                    <a:lnTo>
                      <a:pt x="81" y="47"/>
                    </a:lnTo>
                    <a:lnTo>
                      <a:pt x="78" y="37"/>
                    </a:lnTo>
                    <a:lnTo>
                      <a:pt x="73" y="30"/>
                    </a:lnTo>
                    <a:lnTo>
                      <a:pt x="73" y="30"/>
                    </a:lnTo>
                    <a:lnTo>
                      <a:pt x="65" y="27"/>
                    </a:lnTo>
                    <a:lnTo>
                      <a:pt x="56" y="25"/>
                    </a:lnTo>
                    <a:lnTo>
                      <a:pt x="56" y="25"/>
                    </a:lnTo>
                    <a:lnTo>
                      <a:pt x="47" y="27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2" y="37"/>
                    </a:lnTo>
                    <a:lnTo>
                      <a:pt x="28" y="47"/>
                    </a:lnTo>
                    <a:lnTo>
                      <a:pt x="28" y="47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897702" y="2067681"/>
                <a:ext cx="56759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83" extrusionOk="0">
                    <a:moveTo>
                      <a:pt x="78" y="50"/>
                    </a:moveTo>
                    <a:lnTo>
                      <a:pt x="20" y="50"/>
                    </a:lnTo>
                    <a:lnTo>
                      <a:pt x="20" y="50"/>
                    </a:lnTo>
                    <a:lnTo>
                      <a:pt x="23" y="56"/>
                    </a:lnTo>
                    <a:lnTo>
                      <a:pt x="28" y="61"/>
                    </a:lnTo>
                    <a:lnTo>
                      <a:pt x="35" y="63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8" y="64"/>
                    </a:lnTo>
                    <a:lnTo>
                      <a:pt x="53" y="63"/>
                    </a:lnTo>
                    <a:lnTo>
                      <a:pt x="56" y="60"/>
                    </a:lnTo>
                    <a:lnTo>
                      <a:pt x="60" y="56"/>
                    </a:lnTo>
                    <a:lnTo>
                      <a:pt x="76" y="66"/>
                    </a:lnTo>
                    <a:lnTo>
                      <a:pt x="76" y="66"/>
                    </a:lnTo>
                    <a:lnTo>
                      <a:pt x="70" y="73"/>
                    </a:lnTo>
                    <a:lnTo>
                      <a:pt x="61" y="78"/>
                    </a:lnTo>
                    <a:lnTo>
                      <a:pt x="53" y="81"/>
                    </a:lnTo>
                    <a:lnTo>
                      <a:pt x="42" y="83"/>
                    </a:lnTo>
                    <a:lnTo>
                      <a:pt x="42" y="83"/>
                    </a:lnTo>
                    <a:lnTo>
                      <a:pt x="33" y="81"/>
                    </a:lnTo>
                    <a:lnTo>
                      <a:pt x="25" y="79"/>
                    </a:lnTo>
                    <a:lnTo>
                      <a:pt x="18" y="76"/>
                    </a:lnTo>
                    <a:lnTo>
                      <a:pt x="12" y="71"/>
                    </a:lnTo>
                    <a:lnTo>
                      <a:pt x="12" y="71"/>
                    </a:lnTo>
                    <a:lnTo>
                      <a:pt x="7" y="64"/>
                    </a:lnTo>
                    <a:lnTo>
                      <a:pt x="4" y="58"/>
                    </a:lnTo>
                    <a:lnTo>
                      <a:pt x="0" y="5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5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7" y="7"/>
                    </a:lnTo>
                    <a:lnTo>
                      <a:pt x="25" y="3"/>
                    </a:lnTo>
                    <a:lnTo>
                      <a:pt x="32" y="2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2"/>
                    </a:lnTo>
                    <a:lnTo>
                      <a:pt x="56" y="3"/>
                    </a:lnTo>
                    <a:lnTo>
                      <a:pt x="63" y="7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73" y="18"/>
                    </a:lnTo>
                    <a:lnTo>
                      <a:pt x="76" y="25"/>
                    </a:lnTo>
                    <a:lnTo>
                      <a:pt x="78" y="33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78" y="50"/>
                    </a:lnTo>
                    <a:lnTo>
                      <a:pt x="78" y="50"/>
                    </a:lnTo>
                    <a:close/>
                    <a:moveTo>
                      <a:pt x="20" y="35"/>
                    </a:moveTo>
                    <a:lnTo>
                      <a:pt x="60" y="35"/>
                    </a:lnTo>
                    <a:lnTo>
                      <a:pt x="60" y="35"/>
                    </a:lnTo>
                    <a:lnTo>
                      <a:pt x="56" y="28"/>
                    </a:lnTo>
                    <a:lnTo>
                      <a:pt x="53" y="23"/>
                    </a:lnTo>
                    <a:lnTo>
                      <a:pt x="53" y="23"/>
                    </a:lnTo>
                    <a:lnTo>
                      <a:pt x="47" y="20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33" y="20"/>
                    </a:lnTo>
                    <a:lnTo>
                      <a:pt x="27" y="23"/>
                    </a:lnTo>
                    <a:lnTo>
                      <a:pt x="27" y="23"/>
                    </a:lnTo>
                    <a:lnTo>
                      <a:pt x="23" y="28"/>
                    </a:lnTo>
                    <a:lnTo>
                      <a:pt x="20" y="35"/>
                    </a:lnTo>
                    <a:lnTo>
                      <a:pt x="20" y="35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7456552" y="2386428"/>
                <a:ext cx="117883" cy="120804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65" extrusionOk="0">
                    <a:moveTo>
                      <a:pt x="160" y="99"/>
                    </a:moveTo>
                    <a:lnTo>
                      <a:pt x="43" y="99"/>
                    </a:lnTo>
                    <a:lnTo>
                      <a:pt x="43" y="99"/>
                    </a:lnTo>
                    <a:lnTo>
                      <a:pt x="44" y="105"/>
                    </a:lnTo>
                    <a:lnTo>
                      <a:pt x="48" y="112"/>
                    </a:lnTo>
                    <a:lnTo>
                      <a:pt x="53" y="117"/>
                    </a:lnTo>
                    <a:lnTo>
                      <a:pt x="58" y="120"/>
                    </a:lnTo>
                    <a:lnTo>
                      <a:pt x="63" y="123"/>
                    </a:lnTo>
                    <a:lnTo>
                      <a:pt x="69" y="127"/>
                    </a:lnTo>
                    <a:lnTo>
                      <a:pt x="77" y="127"/>
                    </a:lnTo>
                    <a:lnTo>
                      <a:pt x="86" y="128"/>
                    </a:lnTo>
                    <a:lnTo>
                      <a:pt x="86" y="128"/>
                    </a:lnTo>
                    <a:lnTo>
                      <a:pt x="97" y="127"/>
                    </a:lnTo>
                    <a:lnTo>
                      <a:pt x="106" y="123"/>
                    </a:lnTo>
                    <a:lnTo>
                      <a:pt x="114" y="119"/>
                    </a:lnTo>
                    <a:lnTo>
                      <a:pt x="120" y="112"/>
                    </a:lnTo>
                    <a:lnTo>
                      <a:pt x="153" y="132"/>
                    </a:lnTo>
                    <a:lnTo>
                      <a:pt x="153" y="132"/>
                    </a:lnTo>
                    <a:lnTo>
                      <a:pt x="147" y="138"/>
                    </a:lnTo>
                    <a:lnTo>
                      <a:pt x="140" y="145"/>
                    </a:lnTo>
                    <a:lnTo>
                      <a:pt x="132" y="151"/>
                    </a:lnTo>
                    <a:lnTo>
                      <a:pt x="125" y="156"/>
                    </a:lnTo>
                    <a:lnTo>
                      <a:pt x="115" y="160"/>
                    </a:lnTo>
                    <a:lnTo>
                      <a:pt x="106" y="163"/>
                    </a:lnTo>
                    <a:lnTo>
                      <a:pt x="96" y="165"/>
                    </a:lnTo>
                    <a:lnTo>
                      <a:pt x="86" y="165"/>
                    </a:lnTo>
                    <a:lnTo>
                      <a:pt x="86" y="165"/>
                    </a:lnTo>
                    <a:lnTo>
                      <a:pt x="68" y="163"/>
                    </a:lnTo>
                    <a:lnTo>
                      <a:pt x="51" y="158"/>
                    </a:lnTo>
                    <a:lnTo>
                      <a:pt x="36" y="151"/>
                    </a:lnTo>
                    <a:lnTo>
                      <a:pt x="23" y="142"/>
                    </a:lnTo>
                    <a:lnTo>
                      <a:pt x="23" y="142"/>
                    </a:lnTo>
                    <a:lnTo>
                      <a:pt x="13" y="128"/>
                    </a:lnTo>
                    <a:lnTo>
                      <a:pt x="7" y="115"/>
                    </a:lnTo>
                    <a:lnTo>
                      <a:pt x="2" y="99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66"/>
                    </a:lnTo>
                    <a:lnTo>
                      <a:pt x="7" y="49"/>
                    </a:lnTo>
                    <a:lnTo>
                      <a:pt x="13" y="36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35" y="13"/>
                    </a:lnTo>
                    <a:lnTo>
                      <a:pt x="49" y="5"/>
                    </a:lnTo>
                    <a:lnTo>
                      <a:pt x="64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99" y="0"/>
                    </a:lnTo>
                    <a:lnTo>
                      <a:pt x="114" y="5"/>
                    </a:lnTo>
                    <a:lnTo>
                      <a:pt x="127" y="13"/>
                    </a:lnTo>
                    <a:lnTo>
                      <a:pt x="138" y="23"/>
                    </a:lnTo>
                    <a:lnTo>
                      <a:pt x="138" y="23"/>
                    </a:lnTo>
                    <a:lnTo>
                      <a:pt x="148" y="36"/>
                    </a:lnTo>
                    <a:lnTo>
                      <a:pt x="155" y="49"/>
                    </a:lnTo>
                    <a:lnTo>
                      <a:pt x="160" y="66"/>
                    </a:lnTo>
                    <a:lnTo>
                      <a:pt x="162" y="82"/>
                    </a:lnTo>
                    <a:lnTo>
                      <a:pt x="162" y="82"/>
                    </a:lnTo>
                    <a:lnTo>
                      <a:pt x="160" y="99"/>
                    </a:lnTo>
                    <a:lnTo>
                      <a:pt x="160" y="99"/>
                    </a:lnTo>
                    <a:close/>
                    <a:moveTo>
                      <a:pt x="41" y="67"/>
                    </a:moveTo>
                    <a:lnTo>
                      <a:pt x="120" y="67"/>
                    </a:lnTo>
                    <a:lnTo>
                      <a:pt x="120" y="67"/>
                    </a:lnTo>
                    <a:lnTo>
                      <a:pt x="119" y="59"/>
                    </a:lnTo>
                    <a:lnTo>
                      <a:pt x="115" y="54"/>
                    </a:lnTo>
                    <a:lnTo>
                      <a:pt x="112" y="48"/>
                    </a:lnTo>
                    <a:lnTo>
                      <a:pt x="107" y="44"/>
                    </a:lnTo>
                    <a:lnTo>
                      <a:pt x="107" y="44"/>
                    </a:lnTo>
                    <a:lnTo>
                      <a:pt x="101" y="39"/>
                    </a:lnTo>
                    <a:lnTo>
                      <a:pt x="96" y="38"/>
                    </a:lnTo>
                    <a:lnTo>
                      <a:pt x="89" y="36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74" y="36"/>
                    </a:lnTo>
                    <a:lnTo>
                      <a:pt x="68" y="38"/>
                    </a:lnTo>
                    <a:lnTo>
                      <a:pt x="61" y="41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1" y="48"/>
                    </a:lnTo>
                    <a:lnTo>
                      <a:pt x="46" y="54"/>
                    </a:lnTo>
                    <a:lnTo>
                      <a:pt x="44" y="59"/>
                    </a:lnTo>
                    <a:lnTo>
                      <a:pt x="41" y="67"/>
                    </a:lnTo>
                    <a:lnTo>
                      <a:pt x="41" y="67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7075253" y="2213227"/>
                <a:ext cx="93142" cy="96061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32" extrusionOk="0">
                    <a:moveTo>
                      <a:pt x="127" y="79"/>
                    </a:moveTo>
                    <a:lnTo>
                      <a:pt x="35" y="79"/>
                    </a:lnTo>
                    <a:lnTo>
                      <a:pt x="35" y="79"/>
                    </a:lnTo>
                    <a:lnTo>
                      <a:pt x="38" y="89"/>
                    </a:lnTo>
                    <a:lnTo>
                      <a:pt x="43" y="94"/>
                    </a:lnTo>
                    <a:lnTo>
                      <a:pt x="47" y="97"/>
                    </a:lnTo>
                    <a:lnTo>
                      <a:pt x="57" y="100"/>
                    </a:lnTo>
                    <a:lnTo>
                      <a:pt x="70" y="102"/>
                    </a:lnTo>
                    <a:lnTo>
                      <a:pt x="70" y="102"/>
                    </a:lnTo>
                    <a:lnTo>
                      <a:pt x="78" y="102"/>
                    </a:lnTo>
                    <a:lnTo>
                      <a:pt x="86" y="99"/>
                    </a:lnTo>
                    <a:lnTo>
                      <a:pt x="93" y="95"/>
                    </a:lnTo>
                    <a:lnTo>
                      <a:pt x="98" y="90"/>
                    </a:lnTo>
                    <a:lnTo>
                      <a:pt x="123" y="105"/>
                    </a:lnTo>
                    <a:lnTo>
                      <a:pt x="123" y="105"/>
                    </a:lnTo>
                    <a:lnTo>
                      <a:pt x="113" y="117"/>
                    </a:lnTo>
                    <a:lnTo>
                      <a:pt x="108" y="122"/>
                    </a:lnTo>
                    <a:lnTo>
                      <a:pt x="101" y="125"/>
                    </a:lnTo>
                    <a:lnTo>
                      <a:pt x="86" y="130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55" y="130"/>
                    </a:lnTo>
                    <a:lnTo>
                      <a:pt x="42" y="127"/>
                    </a:lnTo>
                    <a:lnTo>
                      <a:pt x="30" y="122"/>
                    </a:lnTo>
                    <a:lnTo>
                      <a:pt x="20" y="113"/>
                    </a:lnTo>
                    <a:lnTo>
                      <a:pt x="20" y="113"/>
                    </a:lnTo>
                    <a:lnTo>
                      <a:pt x="12" y="104"/>
                    </a:lnTo>
                    <a:lnTo>
                      <a:pt x="5" y="92"/>
                    </a:lnTo>
                    <a:lnTo>
                      <a:pt x="2" y="79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2" y="52"/>
                    </a:lnTo>
                    <a:lnTo>
                      <a:pt x="5" y="39"/>
                    </a:lnTo>
                    <a:lnTo>
                      <a:pt x="12" y="29"/>
                    </a:lnTo>
                    <a:lnTo>
                      <a:pt x="20" y="19"/>
                    </a:lnTo>
                    <a:lnTo>
                      <a:pt x="20" y="19"/>
                    </a:lnTo>
                    <a:lnTo>
                      <a:pt x="28" y="11"/>
                    </a:lnTo>
                    <a:lnTo>
                      <a:pt x="40" y="5"/>
                    </a:lnTo>
                    <a:lnTo>
                      <a:pt x="53" y="1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80" y="1"/>
                    </a:lnTo>
                    <a:lnTo>
                      <a:pt x="91" y="5"/>
                    </a:lnTo>
                    <a:lnTo>
                      <a:pt x="103" y="11"/>
                    </a:lnTo>
                    <a:lnTo>
                      <a:pt x="111" y="19"/>
                    </a:lnTo>
                    <a:lnTo>
                      <a:pt x="111" y="19"/>
                    </a:lnTo>
                    <a:lnTo>
                      <a:pt x="119" y="29"/>
                    </a:lnTo>
                    <a:lnTo>
                      <a:pt x="124" y="39"/>
                    </a:lnTo>
                    <a:lnTo>
                      <a:pt x="129" y="52"/>
                    </a:lnTo>
                    <a:lnTo>
                      <a:pt x="129" y="66"/>
                    </a:lnTo>
                    <a:lnTo>
                      <a:pt x="129" y="66"/>
                    </a:lnTo>
                    <a:lnTo>
                      <a:pt x="127" y="79"/>
                    </a:lnTo>
                    <a:lnTo>
                      <a:pt x="127" y="79"/>
                    </a:lnTo>
                    <a:close/>
                    <a:moveTo>
                      <a:pt x="33" y="54"/>
                    </a:moveTo>
                    <a:lnTo>
                      <a:pt x="98" y="54"/>
                    </a:lnTo>
                    <a:lnTo>
                      <a:pt x="98" y="54"/>
                    </a:lnTo>
                    <a:lnTo>
                      <a:pt x="93" y="43"/>
                    </a:lnTo>
                    <a:lnTo>
                      <a:pt x="90" y="39"/>
                    </a:lnTo>
                    <a:lnTo>
                      <a:pt x="86" y="36"/>
                    </a:lnTo>
                    <a:lnTo>
                      <a:pt x="86" y="36"/>
                    </a:lnTo>
                    <a:lnTo>
                      <a:pt x="78" y="31"/>
                    </a:lnTo>
                    <a:lnTo>
                      <a:pt x="66" y="29"/>
                    </a:lnTo>
                    <a:lnTo>
                      <a:pt x="66" y="29"/>
                    </a:lnTo>
                    <a:lnTo>
                      <a:pt x="55" y="31"/>
                    </a:lnTo>
                    <a:lnTo>
                      <a:pt x="50" y="33"/>
                    </a:lnTo>
                    <a:lnTo>
                      <a:pt x="45" y="36"/>
                    </a:lnTo>
                    <a:lnTo>
                      <a:pt x="45" y="36"/>
                    </a:lnTo>
                    <a:lnTo>
                      <a:pt x="42" y="39"/>
                    </a:lnTo>
                    <a:lnTo>
                      <a:pt x="38" y="44"/>
                    </a:lnTo>
                    <a:lnTo>
                      <a:pt x="33" y="54"/>
                    </a:lnTo>
                    <a:lnTo>
                      <a:pt x="33" y="54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502030" y="3213133"/>
                <a:ext cx="119338" cy="12371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68" extrusionOk="0">
                    <a:moveTo>
                      <a:pt x="161" y="100"/>
                    </a:moveTo>
                    <a:lnTo>
                      <a:pt x="43" y="100"/>
                    </a:lnTo>
                    <a:lnTo>
                      <a:pt x="43" y="100"/>
                    </a:lnTo>
                    <a:lnTo>
                      <a:pt x="46" y="109"/>
                    </a:lnTo>
                    <a:lnTo>
                      <a:pt x="49" y="114"/>
                    </a:lnTo>
                    <a:lnTo>
                      <a:pt x="53" y="119"/>
                    </a:lnTo>
                    <a:lnTo>
                      <a:pt x="58" y="124"/>
                    </a:lnTo>
                    <a:lnTo>
                      <a:pt x="64" y="127"/>
                    </a:lnTo>
                    <a:lnTo>
                      <a:pt x="71" y="129"/>
                    </a:lnTo>
                    <a:lnTo>
                      <a:pt x="79" y="130"/>
                    </a:lnTo>
                    <a:lnTo>
                      <a:pt x="87" y="130"/>
                    </a:lnTo>
                    <a:lnTo>
                      <a:pt x="87" y="130"/>
                    </a:lnTo>
                    <a:lnTo>
                      <a:pt x="99" y="130"/>
                    </a:lnTo>
                    <a:lnTo>
                      <a:pt x="109" y="127"/>
                    </a:lnTo>
                    <a:lnTo>
                      <a:pt x="117" y="122"/>
                    </a:lnTo>
                    <a:lnTo>
                      <a:pt x="124" y="115"/>
                    </a:lnTo>
                    <a:lnTo>
                      <a:pt x="155" y="133"/>
                    </a:lnTo>
                    <a:lnTo>
                      <a:pt x="155" y="133"/>
                    </a:lnTo>
                    <a:lnTo>
                      <a:pt x="150" y="142"/>
                    </a:lnTo>
                    <a:lnTo>
                      <a:pt x="143" y="148"/>
                    </a:lnTo>
                    <a:lnTo>
                      <a:pt x="135" y="155"/>
                    </a:lnTo>
                    <a:lnTo>
                      <a:pt x="127" y="160"/>
                    </a:lnTo>
                    <a:lnTo>
                      <a:pt x="119" y="163"/>
                    </a:lnTo>
                    <a:lnTo>
                      <a:pt x="109" y="166"/>
                    </a:lnTo>
                    <a:lnTo>
                      <a:pt x="97" y="168"/>
                    </a:lnTo>
                    <a:lnTo>
                      <a:pt x="87" y="168"/>
                    </a:lnTo>
                    <a:lnTo>
                      <a:pt x="87" y="168"/>
                    </a:lnTo>
                    <a:lnTo>
                      <a:pt x="67" y="166"/>
                    </a:lnTo>
                    <a:lnTo>
                      <a:pt x="51" y="161"/>
                    </a:lnTo>
                    <a:lnTo>
                      <a:pt x="36" y="15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13" y="132"/>
                    </a:lnTo>
                    <a:lnTo>
                      <a:pt x="6" y="117"/>
                    </a:lnTo>
                    <a:lnTo>
                      <a:pt x="1" y="10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1" y="67"/>
                    </a:lnTo>
                    <a:lnTo>
                      <a:pt x="6" y="51"/>
                    </a:lnTo>
                    <a:lnTo>
                      <a:pt x="13" y="38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6" y="13"/>
                    </a:lnTo>
                    <a:lnTo>
                      <a:pt x="51" y="6"/>
                    </a:lnTo>
                    <a:lnTo>
                      <a:pt x="66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100" y="2"/>
                    </a:lnTo>
                    <a:lnTo>
                      <a:pt x="115" y="6"/>
                    </a:lnTo>
                    <a:lnTo>
                      <a:pt x="128" y="13"/>
                    </a:lnTo>
                    <a:lnTo>
                      <a:pt x="142" y="25"/>
                    </a:lnTo>
                    <a:lnTo>
                      <a:pt x="142" y="25"/>
                    </a:lnTo>
                    <a:lnTo>
                      <a:pt x="152" y="38"/>
                    </a:lnTo>
                    <a:lnTo>
                      <a:pt x="158" y="51"/>
                    </a:lnTo>
                    <a:lnTo>
                      <a:pt x="161" y="67"/>
                    </a:lnTo>
                    <a:lnTo>
                      <a:pt x="163" y="84"/>
                    </a:lnTo>
                    <a:lnTo>
                      <a:pt x="163" y="84"/>
                    </a:lnTo>
                    <a:lnTo>
                      <a:pt x="161" y="100"/>
                    </a:lnTo>
                    <a:lnTo>
                      <a:pt x="161" y="100"/>
                    </a:lnTo>
                    <a:close/>
                    <a:moveTo>
                      <a:pt x="43" y="69"/>
                    </a:moveTo>
                    <a:lnTo>
                      <a:pt x="124" y="69"/>
                    </a:lnTo>
                    <a:lnTo>
                      <a:pt x="124" y="69"/>
                    </a:lnTo>
                    <a:lnTo>
                      <a:pt x="120" y="63"/>
                    </a:lnTo>
                    <a:lnTo>
                      <a:pt x="117" y="56"/>
                    </a:lnTo>
                    <a:lnTo>
                      <a:pt x="114" y="49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4" y="41"/>
                    </a:lnTo>
                    <a:lnTo>
                      <a:pt x="97" y="39"/>
                    </a:lnTo>
                    <a:lnTo>
                      <a:pt x="91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76" y="38"/>
                    </a:lnTo>
                    <a:lnTo>
                      <a:pt x="69" y="39"/>
                    </a:lnTo>
                    <a:lnTo>
                      <a:pt x="62" y="41"/>
                    </a:lnTo>
                    <a:lnTo>
                      <a:pt x="56" y="46"/>
                    </a:lnTo>
                    <a:lnTo>
                      <a:pt x="56" y="46"/>
                    </a:lnTo>
                    <a:lnTo>
                      <a:pt x="51" y="49"/>
                    </a:lnTo>
                    <a:lnTo>
                      <a:pt x="48" y="56"/>
                    </a:lnTo>
                    <a:lnTo>
                      <a:pt x="44" y="63"/>
                    </a:lnTo>
                    <a:lnTo>
                      <a:pt x="43" y="69"/>
                    </a:lnTo>
                    <a:lnTo>
                      <a:pt x="43" y="69"/>
                    </a:lnTo>
                    <a:close/>
                  </a:path>
                </a:pathLst>
              </a:custGeom>
              <a:solidFill>
                <a:srgbClr val="FFFFFF">
                  <a:alpha val="34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570250" y="4828492"/>
                <a:ext cx="97252" cy="99884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40" extrusionOk="0">
                    <a:moveTo>
                      <a:pt x="233" y="145"/>
                    </a:moveTo>
                    <a:lnTo>
                      <a:pt x="61" y="145"/>
                    </a:lnTo>
                    <a:lnTo>
                      <a:pt x="61" y="145"/>
                    </a:lnTo>
                    <a:lnTo>
                      <a:pt x="64" y="155"/>
                    </a:lnTo>
                    <a:lnTo>
                      <a:pt x="69" y="163"/>
                    </a:lnTo>
                    <a:lnTo>
                      <a:pt x="76" y="171"/>
                    </a:lnTo>
                    <a:lnTo>
                      <a:pt x="83" y="176"/>
                    </a:lnTo>
                    <a:lnTo>
                      <a:pt x="92" y="181"/>
                    </a:lnTo>
                    <a:lnTo>
                      <a:pt x="102" y="184"/>
                    </a:lnTo>
                    <a:lnTo>
                      <a:pt x="112" y="186"/>
                    </a:lnTo>
                    <a:lnTo>
                      <a:pt x="125" y="188"/>
                    </a:lnTo>
                    <a:lnTo>
                      <a:pt x="125" y="188"/>
                    </a:lnTo>
                    <a:lnTo>
                      <a:pt x="142" y="186"/>
                    </a:lnTo>
                    <a:lnTo>
                      <a:pt x="155" y="181"/>
                    </a:lnTo>
                    <a:lnTo>
                      <a:pt x="167" y="174"/>
                    </a:lnTo>
                    <a:lnTo>
                      <a:pt x="177" y="165"/>
                    </a:lnTo>
                    <a:lnTo>
                      <a:pt x="224" y="193"/>
                    </a:lnTo>
                    <a:lnTo>
                      <a:pt x="224" y="193"/>
                    </a:lnTo>
                    <a:lnTo>
                      <a:pt x="214" y="204"/>
                    </a:lnTo>
                    <a:lnTo>
                      <a:pt x="205" y="214"/>
                    </a:lnTo>
                    <a:lnTo>
                      <a:pt x="195" y="222"/>
                    </a:lnTo>
                    <a:lnTo>
                      <a:pt x="182" y="229"/>
                    </a:lnTo>
                    <a:lnTo>
                      <a:pt x="170" y="234"/>
                    </a:lnTo>
                    <a:lnTo>
                      <a:pt x="155" y="237"/>
                    </a:lnTo>
                    <a:lnTo>
                      <a:pt x="140" y="240"/>
                    </a:lnTo>
                    <a:lnTo>
                      <a:pt x="125" y="240"/>
                    </a:lnTo>
                    <a:lnTo>
                      <a:pt x="125" y="240"/>
                    </a:lnTo>
                    <a:lnTo>
                      <a:pt x="111" y="240"/>
                    </a:lnTo>
                    <a:lnTo>
                      <a:pt x="97" y="239"/>
                    </a:lnTo>
                    <a:lnTo>
                      <a:pt x="86" y="235"/>
                    </a:lnTo>
                    <a:lnTo>
                      <a:pt x="74" y="232"/>
                    </a:lnTo>
                    <a:lnTo>
                      <a:pt x="63" y="227"/>
                    </a:lnTo>
                    <a:lnTo>
                      <a:pt x="53" y="222"/>
                    </a:lnTo>
                    <a:lnTo>
                      <a:pt x="43" y="214"/>
                    </a:lnTo>
                    <a:lnTo>
                      <a:pt x="35" y="206"/>
                    </a:lnTo>
                    <a:lnTo>
                      <a:pt x="35" y="206"/>
                    </a:lnTo>
                    <a:lnTo>
                      <a:pt x="26" y="198"/>
                    </a:lnTo>
                    <a:lnTo>
                      <a:pt x="20" y="188"/>
                    </a:lnTo>
                    <a:lnTo>
                      <a:pt x="13" y="178"/>
                    </a:lnTo>
                    <a:lnTo>
                      <a:pt x="8" y="168"/>
                    </a:lnTo>
                    <a:lnTo>
                      <a:pt x="5" y="156"/>
                    </a:lnTo>
                    <a:lnTo>
                      <a:pt x="2" y="145"/>
                    </a:lnTo>
                    <a:lnTo>
                      <a:pt x="0" y="133"/>
                    </a:lnTo>
                    <a:lnTo>
                      <a:pt x="0" y="120"/>
                    </a:lnTo>
                    <a:lnTo>
                      <a:pt x="0" y="120"/>
                    </a:lnTo>
                    <a:lnTo>
                      <a:pt x="0" y="107"/>
                    </a:lnTo>
                    <a:lnTo>
                      <a:pt x="2" y="95"/>
                    </a:lnTo>
                    <a:lnTo>
                      <a:pt x="5" y="84"/>
                    </a:lnTo>
                    <a:lnTo>
                      <a:pt x="8" y="72"/>
                    </a:lnTo>
                    <a:lnTo>
                      <a:pt x="13" y="62"/>
                    </a:lnTo>
                    <a:lnTo>
                      <a:pt x="20" y="52"/>
                    </a:lnTo>
                    <a:lnTo>
                      <a:pt x="26" y="4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43" y="26"/>
                    </a:lnTo>
                    <a:lnTo>
                      <a:pt x="51" y="19"/>
                    </a:lnTo>
                    <a:lnTo>
                      <a:pt x="61" y="13"/>
                    </a:lnTo>
                    <a:lnTo>
                      <a:pt x="73" y="8"/>
                    </a:lnTo>
                    <a:lnTo>
                      <a:pt x="83" y="5"/>
                    </a:lnTo>
                    <a:lnTo>
                      <a:pt x="94" y="1"/>
                    </a:lnTo>
                    <a:lnTo>
                      <a:pt x="107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32" y="0"/>
                    </a:lnTo>
                    <a:lnTo>
                      <a:pt x="144" y="1"/>
                    </a:lnTo>
                    <a:lnTo>
                      <a:pt x="155" y="5"/>
                    </a:lnTo>
                    <a:lnTo>
                      <a:pt x="167" y="8"/>
                    </a:lnTo>
                    <a:lnTo>
                      <a:pt x="177" y="13"/>
                    </a:lnTo>
                    <a:lnTo>
                      <a:pt x="185" y="19"/>
                    </a:lnTo>
                    <a:lnTo>
                      <a:pt x="195" y="26"/>
                    </a:lnTo>
                    <a:lnTo>
                      <a:pt x="203" y="34"/>
                    </a:lnTo>
                    <a:lnTo>
                      <a:pt x="203" y="34"/>
                    </a:lnTo>
                    <a:lnTo>
                      <a:pt x="210" y="43"/>
                    </a:lnTo>
                    <a:lnTo>
                      <a:pt x="216" y="52"/>
                    </a:lnTo>
                    <a:lnTo>
                      <a:pt x="223" y="62"/>
                    </a:lnTo>
                    <a:lnTo>
                      <a:pt x="228" y="72"/>
                    </a:lnTo>
                    <a:lnTo>
                      <a:pt x="231" y="84"/>
                    </a:lnTo>
                    <a:lnTo>
                      <a:pt x="233" y="95"/>
                    </a:lnTo>
                    <a:lnTo>
                      <a:pt x="234" y="107"/>
                    </a:lnTo>
                    <a:lnTo>
                      <a:pt x="234" y="120"/>
                    </a:lnTo>
                    <a:lnTo>
                      <a:pt x="234" y="120"/>
                    </a:lnTo>
                    <a:lnTo>
                      <a:pt x="233" y="145"/>
                    </a:lnTo>
                    <a:lnTo>
                      <a:pt x="233" y="145"/>
                    </a:lnTo>
                    <a:close/>
                    <a:moveTo>
                      <a:pt x="61" y="99"/>
                    </a:moveTo>
                    <a:lnTo>
                      <a:pt x="177" y="99"/>
                    </a:lnTo>
                    <a:lnTo>
                      <a:pt x="177" y="99"/>
                    </a:lnTo>
                    <a:lnTo>
                      <a:pt x="173" y="89"/>
                    </a:lnTo>
                    <a:lnTo>
                      <a:pt x="168" y="79"/>
                    </a:lnTo>
                    <a:lnTo>
                      <a:pt x="163" y="71"/>
                    </a:lnTo>
                    <a:lnTo>
                      <a:pt x="157" y="64"/>
                    </a:lnTo>
                    <a:lnTo>
                      <a:pt x="157" y="64"/>
                    </a:lnTo>
                    <a:lnTo>
                      <a:pt x="149" y="59"/>
                    </a:lnTo>
                    <a:lnTo>
                      <a:pt x="140" y="56"/>
                    </a:lnTo>
                    <a:lnTo>
                      <a:pt x="130" y="52"/>
                    </a:lnTo>
                    <a:lnTo>
                      <a:pt x="120" y="52"/>
                    </a:lnTo>
                    <a:lnTo>
                      <a:pt x="120" y="52"/>
                    </a:lnTo>
                    <a:lnTo>
                      <a:pt x="109" y="52"/>
                    </a:lnTo>
                    <a:lnTo>
                      <a:pt x="99" y="56"/>
                    </a:lnTo>
                    <a:lnTo>
                      <a:pt x="89" y="59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74" y="71"/>
                    </a:lnTo>
                    <a:lnTo>
                      <a:pt x="68" y="79"/>
                    </a:lnTo>
                    <a:lnTo>
                      <a:pt x="64" y="89"/>
                    </a:lnTo>
                    <a:lnTo>
                      <a:pt x="61" y="99"/>
                    </a:lnTo>
                    <a:lnTo>
                      <a:pt x="61" y="99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94409" y="3824429"/>
                <a:ext cx="80044" cy="81506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12" extrusionOk="0">
                    <a:moveTo>
                      <a:pt x="10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32" y="76"/>
                    </a:lnTo>
                    <a:lnTo>
                      <a:pt x="38" y="83"/>
                    </a:lnTo>
                    <a:lnTo>
                      <a:pt x="46" y="86"/>
                    </a:lnTo>
                    <a:lnTo>
                      <a:pt x="58" y="88"/>
                    </a:lnTo>
                    <a:lnTo>
                      <a:pt x="58" y="88"/>
                    </a:lnTo>
                    <a:lnTo>
                      <a:pt x="65" y="88"/>
                    </a:lnTo>
                    <a:lnTo>
                      <a:pt x="71" y="84"/>
                    </a:lnTo>
                    <a:lnTo>
                      <a:pt x="76" y="81"/>
                    </a:lnTo>
                    <a:lnTo>
                      <a:pt x="81" y="76"/>
                    </a:lnTo>
                    <a:lnTo>
                      <a:pt x="103" y="89"/>
                    </a:lnTo>
                    <a:lnTo>
                      <a:pt x="103" y="89"/>
                    </a:lnTo>
                    <a:lnTo>
                      <a:pt x="94" y="99"/>
                    </a:lnTo>
                    <a:lnTo>
                      <a:pt x="84" y="107"/>
                    </a:lnTo>
                    <a:lnTo>
                      <a:pt x="71" y="111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45" y="111"/>
                    </a:lnTo>
                    <a:lnTo>
                      <a:pt x="33" y="109"/>
                    </a:lnTo>
                    <a:lnTo>
                      <a:pt x="23" y="104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9" y="88"/>
                    </a:lnTo>
                    <a:lnTo>
                      <a:pt x="4" y="7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4" y="35"/>
                    </a:lnTo>
                    <a:lnTo>
                      <a:pt x="9" y="25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33" y="3"/>
                    </a:lnTo>
                    <a:lnTo>
                      <a:pt x="43" y="2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6" y="10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9" y="25"/>
                    </a:lnTo>
                    <a:lnTo>
                      <a:pt x="104" y="35"/>
                    </a:lnTo>
                    <a:lnTo>
                      <a:pt x="108" y="45"/>
                    </a:lnTo>
                    <a:lnTo>
                      <a:pt x="109" y="56"/>
                    </a:lnTo>
                    <a:lnTo>
                      <a:pt x="109" y="56"/>
                    </a:lnTo>
                    <a:lnTo>
                      <a:pt x="108" y="68"/>
                    </a:lnTo>
                    <a:lnTo>
                      <a:pt x="108" y="68"/>
                    </a:lnTo>
                    <a:close/>
                    <a:moveTo>
                      <a:pt x="28" y="46"/>
                    </a:moveTo>
                    <a:lnTo>
                      <a:pt x="81" y="46"/>
                    </a:lnTo>
                    <a:lnTo>
                      <a:pt x="81" y="46"/>
                    </a:lnTo>
                    <a:lnTo>
                      <a:pt x="78" y="36"/>
                    </a:lnTo>
                    <a:lnTo>
                      <a:pt x="71" y="30"/>
                    </a:lnTo>
                    <a:lnTo>
                      <a:pt x="71" y="30"/>
                    </a:lnTo>
                    <a:lnTo>
                      <a:pt x="65" y="27"/>
                    </a:lnTo>
                    <a:lnTo>
                      <a:pt x="55" y="25"/>
                    </a:lnTo>
                    <a:lnTo>
                      <a:pt x="55" y="25"/>
                    </a:lnTo>
                    <a:lnTo>
                      <a:pt x="45" y="27"/>
                    </a:lnTo>
                    <a:lnTo>
                      <a:pt x="37" y="30"/>
                    </a:lnTo>
                    <a:lnTo>
                      <a:pt x="37" y="30"/>
                    </a:lnTo>
                    <a:lnTo>
                      <a:pt x="32" y="36"/>
                    </a:lnTo>
                    <a:lnTo>
                      <a:pt x="28" y="46"/>
                    </a:lnTo>
                    <a:lnTo>
                      <a:pt x="28" y="46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877508" y="1248254"/>
                <a:ext cx="148445" cy="15427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11" extrusionOk="0">
                    <a:moveTo>
                      <a:pt x="203" y="127"/>
                    </a:moveTo>
                    <a:lnTo>
                      <a:pt x="55" y="127"/>
                    </a:lnTo>
                    <a:lnTo>
                      <a:pt x="55" y="127"/>
                    </a:lnTo>
                    <a:lnTo>
                      <a:pt x="58" y="135"/>
                    </a:lnTo>
                    <a:lnTo>
                      <a:pt x="61" y="142"/>
                    </a:lnTo>
                    <a:lnTo>
                      <a:pt x="66" y="148"/>
                    </a:lnTo>
                    <a:lnTo>
                      <a:pt x="73" y="155"/>
                    </a:lnTo>
                    <a:lnTo>
                      <a:pt x="81" y="158"/>
                    </a:lnTo>
                    <a:lnTo>
                      <a:pt x="89" y="162"/>
                    </a:lnTo>
                    <a:lnTo>
                      <a:pt x="99" y="163"/>
                    </a:lnTo>
                    <a:lnTo>
                      <a:pt x="111" y="163"/>
                    </a:lnTo>
                    <a:lnTo>
                      <a:pt x="111" y="163"/>
                    </a:lnTo>
                    <a:lnTo>
                      <a:pt x="124" y="163"/>
                    </a:lnTo>
                    <a:lnTo>
                      <a:pt x="136" y="158"/>
                    </a:lnTo>
                    <a:lnTo>
                      <a:pt x="146" y="152"/>
                    </a:lnTo>
                    <a:lnTo>
                      <a:pt x="154" y="143"/>
                    </a:lnTo>
                    <a:lnTo>
                      <a:pt x="195" y="168"/>
                    </a:lnTo>
                    <a:lnTo>
                      <a:pt x="195" y="168"/>
                    </a:lnTo>
                    <a:lnTo>
                      <a:pt x="188" y="178"/>
                    </a:lnTo>
                    <a:lnTo>
                      <a:pt x="179" y="186"/>
                    </a:lnTo>
                    <a:lnTo>
                      <a:pt x="170" y="193"/>
                    </a:lnTo>
                    <a:lnTo>
                      <a:pt x="159" y="200"/>
                    </a:lnTo>
                    <a:lnTo>
                      <a:pt x="149" y="204"/>
                    </a:lnTo>
                    <a:lnTo>
                      <a:pt x="136" y="208"/>
                    </a:lnTo>
                    <a:lnTo>
                      <a:pt x="122" y="209"/>
                    </a:lnTo>
                    <a:lnTo>
                      <a:pt x="109" y="211"/>
                    </a:lnTo>
                    <a:lnTo>
                      <a:pt x="109" y="211"/>
                    </a:lnTo>
                    <a:lnTo>
                      <a:pt x="86" y="208"/>
                    </a:lnTo>
                    <a:lnTo>
                      <a:pt x="75" y="206"/>
                    </a:lnTo>
                    <a:lnTo>
                      <a:pt x="65" y="203"/>
                    </a:lnTo>
                    <a:lnTo>
                      <a:pt x="56" y="200"/>
                    </a:lnTo>
                    <a:lnTo>
                      <a:pt x="47" y="193"/>
                    </a:lnTo>
                    <a:lnTo>
                      <a:pt x="38" y="188"/>
                    </a:lnTo>
                    <a:lnTo>
                      <a:pt x="30" y="180"/>
                    </a:lnTo>
                    <a:lnTo>
                      <a:pt x="30" y="180"/>
                    </a:lnTo>
                    <a:lnTo>
                      <a:pt x="23" y="173"/>
                    </a:lnTo>
                    <a:lnTo>
                      <a:pt x="17" y="165"/>
                    </a:lnTo>
                    <a:lnTo>
                      <a:pt x="12" y="157"/>
                    </a:lnTo>
                    <a:lnTo>
                      <a:pt x="9" y="147"/>
                    </a:lnTo>
                    <a:lnTo>
                      <a:pt x="5" y="137"/>
                    </a:lnTo>
                    <a:lnTo>
                      <a:pt x="2" y="127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2" y="84"/>
                    </a:lnTo>
                    <a:lnTo>
                      <a:pt x="5" y="74"/>
                    </a:lnTo>
                    <a:lnTo>
                      <a:pt x="9" y="64"/>
                    </a:lnTo>
                    <a:lnTo>
                      <a:pt x="12" y="54"/>
                    </a:lnTo>
                    <a:lnTo>
                      <a:pt x="17" y="46"/>
                    </a:lnTo>
                    <a:lnTo>
                      <a:pt x="23" y="38"/>
                    </a:lnTo>
                    <a:lnTo>
                      <a:pt x="30" y="30"/>
                    </a:lnTo>
                    <a:lnTo>
                      <a:pt x="30" y="30"/>
                    </a:lnTo>
                    <a:lnTo>
                      <a:pt x="38" y="23"/>
                    </a:lnTo>
                    <a:lnTo>
                      <a:pt x="47" y="16"/>
                    </a:lnTo>
                    <a:lnTo>
                      <a:pt x="55" y="12"/>
                    </a:lnTo>
                    <a:lnTo>
                      <a:pt x="63" y="7"/>
                    </a:lnTo>
                    <a:lnTo>
                      <a:pt x="73" y="3"/>
                    </a:lnTo>
                    <a:lnTo>
                      <a:pt x="83" y="2"/>
                    </a:lnTo>
                    <a:lnTo>
                      <a:pt x="94" y="0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16" y="0"/>
                    </a:lnTo>
                    <a:lnTo>
                      <a:pt x="126" y="2"/>
                    </a:lnTo>
                    <a:lnTo>
                      <a:pt x="136" y="3"/>
                    </a:lnTo>
                    <a:lnTo>
                      <a:pt x="146" y="7"/>
                    </a:lnTo>
                    <a:lnTo>
                      <a:pt x="154" y="12"/>
                    </a:lnTo>
                    <a:lnTo>
                      <a:pt x="162" y="16"/>
                    </a:lnTo>
                    <a:lnTo>
                      <a:pt x="170" y="23"/>
                    </a:lnTo>
                    <a:lnTo>
                      <a:pt x="177" y="30"/>
                    </a:lnTo>
                    <a:lnTo>
                      <a:pt x="177" y="30"/>
                    </a:lnTo>
                    <a:lnTo>
                      <a:pt x="190" y="46"/>
                    </a:lnTo>
                    <a:lnTo>
                      <a:pt x="195" y="54"/>
                    </a:lnTo>
                    <a:lnTo>
                      <a:pt x="198" y="64"/>
                    </a:lnTo>
                    <a:lnTo>
                      <a:pt x="203" y="84"/>
                    </a:lnTo>
                    <a:lnTo>
                      <a:pt x="205" y="106"/>
                    </a:lnTo>
                    <a:lnTo>
                      <a:pt x="205" y="106"/>
                    </a:lnTo>
                    <a:lnTo>
                      <a:pt x="203" y="127"/>
                    </a:lnTo>
                    <a:lnTo>
                      <a:pt x="203" y="127"/>
                    </a:lnTo>
                    <a:close/>
                    <a:moveTo>
                      <a:pt x="53" y="86"/>
                    </a:moveTo>
                    <a:lnTo>
                      <a:pt x="154" y="86"/>
                    </a:lnTo>
                    <a:lnTo>
                      <a:pt x="154" y="86"/>
                    </a:lnTo>
                    <a:lnTo>
                      <a:pt x="152" y="77"/>
                    </a:lnTo>
                    <a:lnTo>
                      <a:pt x="147" y="69"/>
                    </a:lnTo>
                    <a:lnTo>
                      <a:pt x="142" y="63"/>
                    </a:lnTo>
                    <a:lnTo>
                      <a:pt x="137" y="56"/>
                    </a:lnTo>
                    <a:lnTo>
                      <a:pt x="137" y="56"/>
                    </a:lnTo>
                    <a:lnTo>
                      <a:pt x="131" y="51"/>
                    </a:lnTo>
                    <a:lnTo>
                      <a:pt x="122" y="48"/>
                    </a:lnTo>
                    <a:lnTo>
                      <a:pt x="114" y="46"/>
                    </a:lnTo>
                    <a:lnTo>
                      <a:pt x="106" y="46"/>
                    </a:lnTo>
                    <a:lnTo>
                      <a:pt x="106" y="46"/>
                    </a:lnTo>
                    <a:lnTo>
                      <a:pt x="96" y="46"/>
                    </a:lnTo>
                    <a:lnTo>
                      <a:pt x="86" y="49"/>
                    </a:lnTo>
                    <a:lnTo>
                      <a:pt x="78" y="53"/>
                    </a:lnTo>
                    <a:lnTo>
                      <a:pt x="71" y="56"/>
                    </a:lnTo>
                    <a:lnTo>
                      <a:pt x="71" y="56"/>
                    </a:lnTo>
                    <a:lnTo>
                      <a:pt x="65" y="63"/>
                    </a:lnTo>
                    <a:lnTo>
                      <a:pt x="60" y="69"/>
                    </a:lnTo>
                    <a:lnTo>
                      <a:pt x="56" y="77"/>
                    </a:lnTo>
                    <a:lnTo>
                      <a:pt x="53" y="86"/>
                    </a:lnTo>
                    <a:lnTo>
                      <a:pt x="53" y="86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251349" y="2590194"/>
                <a:ext cx="104784" cy="107704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9" extrusionOk="0">
                    <a:moveTo>
                      <a:pt x="142" y="90"/>
                    </a:moveTo>
                    <a:lnTo>
                      <a:pt x="38" y="90"/>
                    </a:lnTo>
                    <a:lnTo>
                      <a:pt x="38" y="90"/>
                    </a:lnTo>
                    <a:lnTo>
                      <a:pt x="39" y="96"/>
                    </a:lnTo>
                    <a:lnTo>
                      <a:pt x="43" y="101"/>
                    </a:lnTo>
                    <a:lnTo>
                      <a:pt x="46" y="106"/>
                    </a:lnTo>
                    <a:lnTo>
                      <a:pt x="51" y="109"/>
                    </a:lnTo>
                    <a:lnTo>
                      <a:pt x="56" y="113"/>
                    </a:lnTo>
                    <a:lnTo>
                      <a:pt x="63" y="114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86" y="116"/>
                    </a:lnTo>
                    <a:lnTo>
                      <a:pt x="94" y="113"/>
                    </a:lnTo>
                    <a:lnTo>
                      <a:pt x="102" y="108"/>
                    </a:lnTo>
                    <a:lnTo>
                      <a:pt x="107" y="103"/>
                    </a:lnTo>
                    <a:lnTo>
                      <a:pt x="137" y="119"/>
                    </a:lnTo>
                    <a:lnTo>
                      <a:pt x="137" y="119"/>
                    </a:lnTo>
                    <a:lnTo>
                      <a:pt x="132" y="126"/>
                    </a:lnTo>
                    <a:lnTo>
                      <a:pt x="125" y="132"/>
                    </a:lnTo>
                    <a:lnTo>
                      <a:pt x="119" y="137"/>
                    </a:lnTo>
                    <a:lnTo>
                      <a:pt x="110" y="141"/>
                    </a:lnTo>
                    <a:lnTo>
                      <a:pt x="104" y="144"/>
                    </a:lnTo>
                    <a:lnTo>
                      <a:pt x="94" y="147"/>
                    </a:lnTo>
                    <a:lnTo>
                      <a:pt x="86" y="149"/>
                    </a:lnTo>
                    <a:lnTo>
                      <a:pt x="76" y="149"/>
                    </a:lnTo>
                    <a:lnTo>
                      <a:pt x="76" y="149"/>
                    </a:lnTo>
                    <a:lnTo>
                      <a:pt x="59" y="147"/>
                    </a:lnTo>
                    <a:lnTo>
                      <a:pt x="44" y="144"/>
                    </a:lnTo>
                    <a:lnTo>
                      <a:pt x="31" y="137"/>
                    </a:lnTo>
                    <a:lnTo>
                      <a:pt x="20" y="127"/>
                    </a:lnTo>
                    <a:lnTo>
                      <a:pt x="20" y="127"/>
                    </a:lnTo>
                    <a:lnTo>
                      <a:pt x="11" y="116"/>
                    </a:lnTo>
                    <a:lnTo>
                      <a:pt x="5" y="104"/>
                    </a:lnTo>
                    <a:lnTo>
                      <a:pt x="2" y="90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2" y="60"/>
                    </a:lnTo>
                    <a:lnTo>
                      <a:pt x="5" y="47"/>
                    </a:lnTo>
                    <a:lnTo>
                      <a:pt x="11" y="33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1" y="12"/>
                    </a:lnTo>
                    <a:lnTo>
                      <a:pt x="43" y="5"/>
                    </a:lnTo>
                    <a:lnTo>
                      <a:pt x="5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87" y="2"/>
                    </a:lnTo>
                    <a:lnTo>
                      <a:pt x="101" y="5"/>
                    </a:lnTo>
                    <a:lnTo>
                      <a:pt x="114" y="12"/>
                    </a:lnTo>
                    <a:lnTo>
                      <a:pt x="124" y="22"/>
                    </a:lnTo>
                    <a:lnTo>
                      <a:pt x="124" y="22"/>
                    </a:lnTo>
                    <a:lnTo>
                      <a:pt x="132" y="33"/>
                    </a:lnTo>
                    <a:lnTo>
                      <a:pt x="138" y="47"/>
                    </a:lnTo>
                    <a:lnTo>
                      <a:pt x="142" y="60"/>
                    </a:lnTo>
                    <a:lnTo>
                      <a:pt x="143" y="75"/>
                    </a:lnTo>
                    <a:lnTo>
                      <a:pt x="143" y="75"/>
                    </a:lnTo>
                    <a:lnTo>
                      <a:pt x="142" y="90"/>
                    </a:lnTo>
                    <a:lnTo>
                      <a:pt x="142" y="90"/>
                    </a:lnTo>
                    <a:close/>
                    <a:moveTo>
                      <a:pt x="36" y="61"/>
                    </a:moveTo>
                    <a:lnTo>
                      <a:pt x="107" y="61"/>
                    </a:lnTo>
                    <a:lnTo>
                      <a:pt x="107" y="61"/>
                    </a:lnTo>
                    <a:lnTo>
                      <a:pt x="105" y="55"/>
                    </a:lnTo>
                    <a:lnTo>
                      <a:pt x="102" y="50"/>
                    </a:lnTo>
                    <a:lnTo>
                      <a:pt x="99" y="45"/>
                    </a:lnTo>
                    <a:lnTo>
                      <a:pt x="96" y="40"/>
                    </a:lnTo>
                    <a:lnTo>
                      <a:pt x="96" y="40"/>
                    </a:lnTo>
                    <a:lnTo>
                      <a:pt x="91" y="37"/>
                    </a:lnTo>
                    <a:lnTo>
                      <a:pt x="86" y="35"/>
                    </a:lnTo>
                    <a:lnTo>
                      <a:pt x="72" y="33"/>
                    </a:lnTo>
                    <a:lnTo>
                      <a:pt x="72" y="33"/>
                    </a:lnTo>
                    <a:lnTo>
                      <a:pt x="66" y="33"/>
                    </a:lnTo>
                    <a:lnTo>
                      <a:pt x="59" y="35"/>
                    </a:lnTo>
                    <a:lnTo>
                      <a:pt x="54" y="37"/>
                    </a:lnTo>
                    <a:lnTo>
                      <a:pt x="49" y="40"/>
                    </a:lnTo>
                    <a:lnTo>
                      <a:pt x="49" y="40"/>
                    </a:lnTo>
                    <a:lnTo>
                      <a:pt x="44" y="45"/>
                    </a:lnTo>
                    <a:lnTo>
                      <a:pt x="41" y="50"/>
                    </a:lnTo>
                    <a:lnTo>
                      <a:pt x="38" y="55"/>
                    </a:lnTo>
                    <a:lnTo>
                      <a:pt x="36" y="61"/>
                    </a:lnTo>
                    <a:lnTo>
                      <a:pt x="36" y="61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7510399" y="238160"/>
                <a:ext cx="5400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0" extrusionOk="0">
                    <a:moveTo>
                      <a:pt x="119" y="118"/>
                    </a:moveTo>
                    <a:lnTo>
                      <a:pt x="119" y="118"/>
                    </a:lnTo>
                    <a:lnTo>
                      <a:pt x="109" y="128"/>
                    </a:lnTo>
                    <a:lnTo>
                      <a:pt x="97" y="133"/>
                    </a:lnTo>
                    <a:lnTo>
                      <a:pt x="84" y="138"/>
                    </a:lnTo>
                    <a:lnTo>
                      <a:pt x="69" y="140"/>
                    </a:lnTo>
                    <a:lnTo>
                      <a:pt x="69" y="140"/>
                    </a:lnTo>
                    <a:lnTo>
                      <a:pt x="56" y="138"/>
                    </a:lnTo>
                    <a:lnTo>
                      <a:pt x="43" y="133"/>
                    </a:lnTo>
                    <a:lnTo>
                      <a:pt x="32" y="128"/>
                    </a:lnTo>
                    <a:lnTo>
                      <a:pt x="20" y="118"/>
                    </a:lnTo>
                    <a:lnTo>
                      <a:pt x="20" y="118"/>
                    </a:lnTo>
                    <a:lnTo>
                      <a:pt x="12" y="108"/>
                    </a:lnTo>
                    <a:lnTo>
                      <a:pt x="5" y="97"/>
                    </a:lnTo>
                    <a:lnTo>
                      <a:pt x="2" y="84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2" y="54"/>
                    </a:lnTo>
                    <a:lnTo>
                      <a:pt x="5" y="42"/>
                    </a:lnTo>
                    <a:lnTo>
                      <a:pt x="12" y="29"/>
                    </a:lnTo>
                    <a:lnTo>
                      <a:pt x="20" y="19"/>
                    </a:lnTo>
                    <a:lnTo>
                      <a:pt x="20" y="19"/>
                    </a:lnTo>
                    <a:lnTo>
                      <a:pt x="32" y="11"/>
                    </a:lnTo>
                    <a:lnTo>
                      <a:pt x="43" y="5"/>
                    </a:lnTo>
                    <a:lnTo>
                      <a:pt x="56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84" y="0"/>
                    </a:lnTo>
                    <a:lnTo>
                      <a:pt x="97" y="5"/>
                    </a:lnTo>
                    <a:lnTo>
                      <a:pt x="109" y="11"/>
                    </a:lnTo>
                    <a:lnTo>
                      <a:pt x="119" y="19"/>
                    </a:lnTo>
                    <a:lnTo>
                      <a:pt x="119" y="19"/>
                    </a:lnTo>
                    <a:lnTo>
                      <a:pt x="129" y="31"/>
                    </a:lnTo>
                    <a:lnTo>
                      <a:pt x="135" y="42"/>
                    </a:lnTo>
                    <a:lnTo>
                      <a:pt x="139" y="56"/>
                    </a:lnTo>
                    <a:lnTo>
                      <a:pt x="140" y="69"/>
                    </a:lnTo>
                    <a:lnTo>
                      <a:pt x="140" y="69"/>
                    </a:lnTo>
                    <a:lnTo>
                      <a:pt x="139" y="84"/>
                    </a:lnTo>
                    <a:lnTo>
                      <a:pt x="135" y="97"/>
                    </a:lnTo>
                    <a:lnTo>
                      <a:pt x="129" y="108"/>
                    </a:lnTo>
                    <a:lnTo>
                      <a:pt x="119" y="118"/>
                    </a:lnTo>
                    <a:lnTo>
                      <a:pt x="119" y="118"/>
                    </a:lnTo>
                    <a:close/>
                    <a:moveTo>
                      <a:pt x="45" y="95"/>
                    </a:moveTo>
                    <a:lnTo>
                      <a:pt x="45" y="95"/>
                    </a:lnTo>
                    <a:lnTo>
                      <a:pt x="50" y="100"/>
                    </a:lnTo>
                    <a:lnTo>
                      <a:pt x="56" y="104"/>
                    </a:lnTo>
                    <a:lnTo>
                      <a:pt x="63" y="105"/>
                    </a:lnTo>
                    <a:lnTo>
                      <a:pt x="69" y="105"/>
                    </a:lnTo>
                    <a:lnTo>
                      <a:pt x="69" y="105"/>
                    </a:lnTo>
                    <a:lnTo>
                      <a:pt x="78" y="105"/>
                    </a:lnTo>
                    <a:lnTo>
                      <a:pt x="84" y="104"/>
                    </a:lnTo>
                    <a:lnTo>
                      <a:pt x="91" y="100"/>
                    </a:lnTo>
                    <a:lnTo>
                      <a:pt x="96" y="95"/>
                    </a:lnTo>
                    <a:lnTo>
                      <a:pt x="96" y="95"/>
                    </a:lnTo>
                    <a:lnTo>
                      <a:pt x="101" y="90"/>
                    </a:lnTo>
                    <a:lnTo>
                      <a:pt x="104" y="84"/>
                    </a:lnTo>
                    <a:lnTo>
                      <a:pt x="106" y="77"/>
                    </a:lnTo>
                    <a:lnTo>
                      <a:pt x="106" y="69"/>
                    </a:lnTo>
                    <a:lnTo>
                      <a:pt x="106" y="69"/>
                    </a:lnTo>
                    <a:lnTo>
                      <a:pt x="106" y="61"/>
                    </a:lnTo>
                    <a:lnTo>
                      <a:pt x="104" y="54"/>
                    </a:lnTo>
                    <a:lnTo>
                      <a:pt x="101" y="47"/>
                    </a:lnTo>
                    <a:lnTo>
                      <a:pt x="96" y="42"/>
                    </a:lnTo>
                    <a:lnTo>
                      <a:pt x="96" y="42"/>
                    </a:lnTo>
                    <a:lnTo>
                      <a:pt x="91" y="38"/>
                    </a:lnTo>
                    <a:lnTo>
                      <a:pt x="84" y="34"/>
                    </a:lnTo>
                    <a:lnTo>
                      <a:pt x="78" y="33"/>
                    </a:lnTo>
                    <a:lnTo>
                      <a:pt x="69" y="33"/>
                    </a:lnTo>
                    <a:lnTo>
                      <a:pt x="69" y="33"/>
                    </a:lnTo>
                    <a:lnTo>
                      <a:pt x="63" y="33"/>
                    </a:lnTo>
                    <a:lnTo>
                      <a:pt x="56" y="34"/>
                    </a:lnTo>
                    <a:lnTo>
                      <a:pt x="50" y="38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40" y="49"/>
                    </a:lnTo>
                    <a:lnTo>
                      <a:pt x="36" y="54"/>
                    </a:lnTo>
                    <a:lnTo>
                      <a:pt x="35" y="62"/>
                    </a:lnTo>
                    <a:lnTo>
                      <a:pt x="35" y="69"/>
                    </a:lnTo>
                    <a:lnTo>
                      <a:pt x="35" y="69"/>
                    </a:lnTo>
                    <a:lnTo>
                      <a:pt x="35" y="77"/>
                    </a:lnTo>
                    <a:lnTo>
                      <a:pt x="36" y="84"/>
                    </a:lnTo>
                    <a:lnTo>
                      <a:pt x="40" y="90"/>
                    </a:lnTo>
                    <a:lnTo>
                      <a:pt x="45" y="95"/>
                    </a:lnTo>
                    <a:lnTo>
                      <a:pt x="45" y="95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350312" y="881476"/>
                <a:ext cx="55303" cy="55308"/>
              </a:xfrm>
              <a:custGeom>
                <a:avLst/>
                <a:gdLst/>
                <a:ahLst/>
                <a:cxnLst/>
                <a:rect l="l" t="t" r="r" b="b"/>
                <a:pathLst>
                  <a:path w="78" h="78" extrusionOk="0">
                    <a:moveTo>
                      <a:pt x="66" y="66"/>
                    </a:moveTo>
                    <a:lnTo>
                      <a:pt x="66" y="66"/>
                    </a:lnTo>
                    <a:lnTo>
                      <a:pt x="61" y="71"/>
                    </a:lnTo>
                    <a:lnTo>
                      <a:pt x="55" y="75"/>
                    </a:lnTo>
                    <a:lnTo>
                      <a:pt x="46" y="78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1" y="78"/>
                    </a:lnTo>
                    <a:lnTo>
                      <a:pt x="23" y="75"/>
                    </a:lnTo>
                    <a:lnTo>
                      <a:pt x="17" y="71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7" y="61"/>
                    </a:lnTo>
                    <a:lnTo>
                      <a:pt x="3" y="55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3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5" y="4"/>
                    </a:lnTo>
                    <a:lnTo>
                      <a:pt x="61" y="7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7"/>
                    </a:lnTo>
                    <a:lnTo>
                      <a:pt x="74" y="55"/>
                    </a:lnTo>
                    <a:lnTo>
                      <a:pt x="71" y="61"/>
                    </a:lnTo>
                    <a:lnTo>
                      <a:pt x="66" y="66"/>
                    </a:lnTo>
                    <a:lnTo>
                      <a:pt x="66" y="66"/>
                    </a:lnTo>
                    <a:close/>
                    <a:moveTo>
                      <a:pt x="25" y="53"/>
                    </a:moveTo>
                    <a:lnTo>
                      <a:pt x="25" y="53"/>
                    </a:lnTo>
                    <a:lnTo>
                      <a:pt x="31" y="58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46" y="58"/>
                    </a:lnTo>
                    <a:lnTo>
                      <a:pt x="53" y="53"/>
                    </a:lnTo>
                    <a:lnTo>
                      <a:pt x="53" y="53"/>
                    </a:lnTo>
                    <a:lnTo>
                      <a:pt x="58" y="47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8" y="32"/>
                    </a:lnTo>
                    <a:lnTo>
                      <a:pt x="53" y="25"/>
                    </a:lnTo>
                    <a:lnTo>
                      <a:pt x="53" y="25"/>
                    </a:lnTo>
                    <a:lnTo>
                      <a:pt x="46" y="20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1" y="20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0" y="3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20" y="47"/>
                    </a:lnTo>
                    <a:lnTo>
                      <a:pt x="25" y="53"/>
                    </a:lnTo>
                    <a:lnTo>
                      <a:pt x="25" y="53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827482" y="3892836"/>
                <a:ext cx="112062" cy="113526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5" extrusionOk="0">
                    <a:moveTo>
                      <a:pt x="131" y="134"/>
                    </a:moveTo>
                    <a:lnTo>
                      <a:pt x="131" y="134"/>
                    </a:lnTo>
                    <a:lnTo>
                      <a:pt x="120" y="144"/>
                    </a:lnTo>
                    <a:lnTo>
                      <a:pt x="107" y="150"/>
                    </a:lnTo>
                    <a:lnTo>
                      <a:pt x="94" y="155"/>
                    </a:lnTo>
                    <a:lnTo>
                      <a:pt x="77" y="155"/>
                    </a:lnTo>
                    <a:lnTo>
                      <a:pt x="77" y="155"/>
                    </a:lnTo>
                    <a:lnTo>
                      <a:pt x="61" y="155"/>
                    </a:lnTo>
                    <a:lnTo>
                      <a:pt x="47" y="150"/>
                    </a:lnTo>
                    <a:lnTo>
                      <a:pt x="34" y="144"/>
                    </a:lnTo>
                    <a:lnTo>
                      <a:pt x="23" y="134"/>
                    </a:lnTo>
                    <a:lnTo>
                      <a:pt x="23" y="134"/>
                    </a:lnTo>
                    <a:lnTo>
                      <a:pt x="13" y="122"/>
                    </a:lnTo>
                    <a:lnTo>
                      <a:pt x="4" y="109"/>
                    </a:lnTo>
                    <a:lnTo>
                      <a:pt x="1" y="94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1" y="63"/>
                    </a:lnTo>
                    <a:lnTo>
                      <a:pt x="4" y="48"/>
                    </a:lnTo>
                    <a:lnTo>
                      <a:pt x="13" y="35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34" y="13"/>
                    </a:lnTo>
                    <a:lnTo>
                      <a:pt x="47" y="5"/>
                    </a:lnTo>
                    <a:lnTo>
                      <a:pt x="61" y="2"/>
                    </a:lnTo>
                    <a:lnTo>
                      <a:pt x="77" y="0"/>
                    </a:lnTo>
                    <a:lnTo>
                      <a:pt x="77" y="0"/>
                    </a:lnTo>
                    <a:lnTo>
                      <a:pt x="92" y="2"/>
                    </a:lnTo>
                    <a:lnTo>
                      <a:pt x="107" y="5"/>
                    </a:lnTo>
                    <a:lnTo>
                      <a:pt x="120" y="13"/>
                    </a:lnTo>
                    <a:lnTo>
                      <a:pt x="131" y="23"/>
                    </a:lnTo>
                    <a:lnTo>
                      <a:pt x="131" y="23"/>
                    </a:lnTo>
                    <a:lnTo>
                      <a:pt x="141" y="35"/>
                    </a:lnTo>
                    <a:lnTo>
                      <a:pt x="150" y="48"/>
                    </a:lnTo>
                    <a:lnTo>
                      <a:pt x="153" y="63"/>
                    </a:lnTo>
                    <a:lnTo>
                      <a:pt x="155" y="78"/>
                    </a:lnTo>
                    <a:lnTo>
                      <a:pt x="155" y="78"/>
                    </a:lnTo>
                    <a:lnTo>
                      <a:pt x="153" y="94"/>
                    </a:lnTo>
                    <a:lnTo>
                      <a:pt x="150" y="107"/>
                    </a:lnTo>
                    <a:lnTo>
                      <a:pt x="141" y="122"/>
                    </a:lnTo>
                    <a:lnTo>
                      <a:pt x="131" y="134"/>
                    </a:lnTo>
                    <a:lnTo>
                      <a:pt x="131" y="134"/>
                    </a:lnTo>
                    <a:close/>
                    <a:moveTo>
                      <a:pt x="49" y="107"/>
                    </a:moveTo>
                    <a:lnTo>
                      <a:pt x="49" y="107"/>
                    </a:lnTo>
                    <a:lnTo>
                      <a:pt x="54" y="112"/>
                    </a:lnTo>
                    <a:lnTo>
                      <a:pt x="62" y="116"/>
                    </a:lnTo>
                    <a:lnTo>
                      <a:pt x="69" y="117"/>
                    </a:lnTo>
                    <a:lnTo>
                      <a:pt x="77" y="119"/>
                    </a:lnTo>
                    <a:lnTo>
                      <a:pt x="77" y="119"/>
                    </a:lnTo>
                    <a:lnTo>
                      <a:pt x="85" y="117"/>
                    </a:lnTo>
                    <a:lnTo>
                      <a:pt x="92" y="116"/>
                    </a:lnTo>
                    <a:lnTo>
                      <a:pt x="100" y="112"/>
                    </a:lnTo>
                    <a:lnTo>
                      <a:pt x="105" y="107"/>
                    </a:lnTo>
                    <a:lnTo>
                      <a:pt x="105" y="107"/>
                    </a:lnTo>
                    <a:lnTo>
                      <a:pt x="110" y="101"/>
                    </a:lnTo>
                    <a:lnTo>
                      <a:pt x="113" y="94"/>
                    </a:lnTo>
                    <a:lnTo>
                      <a:pt x="117" y="86"/>
                    </a:lnTo>
                    <a:lnTo>
                      <a:pt x="117" y="78"/>
                    </a:lnTo>
                    <a:lnTo>
                      <a:pt x="117" y="78"/>
                    </a:lnTo>
                    <a:lnTo>
                      <a:pt x="117" y="69"/>
                    </a:lnTo>
                    <a:lnTo>
                      <a:pt x="113" y="61"/>
                    </a:lnTo>
                    <a:lnTo>
                      <a:pt x="110" y="55"/>
                    </a:lnTo>
                    <a:lnTo>
                      <a:pt x="105" y="48"/>
                    </a:lnTo>
                    <a:lnTo>
                      <a:pt x="105" y="48"/>
                    </a:lnTo>
                    <a:lnTo>
                      <a:pt x="100" y="43"/>
                    </a:lnTo>
                    <a:lnTo>
                      <a:pt x="92" y="40"/>
                    </a:lnTo>
                    <a:lnTo>
                      <a:pt x="85" y="38"/>
                    </a:lnTo>
                    <a:lnTo>
                      <a:pt x="77" y="36"/>
                    </a:lnTo>
                    <a:lnTo>
                      <a:pt x="77" y="36"/>
                    </a:lnTo>
                    <a:lnTo>
                      <a:pt x="69" y="38"/>
                    </a:lnTo>
                    <a:lnTo>
                      <a:pt x="62" y="40"/>
                    </a:lnTo>
                    <a:lnTo>
                      <a:pt x="54" y="43"/>
                    </a:lnTo>
                    <a:lnTo>
                      <a:pt x="49" y="48"/>
                    </a:lnTo>
                    <a:lnTo>
                      <a:pt x="49" y="48"/>
                    </a:lnTo>
                    <a:lnTo>
                      <a:pt x="44" y="55"/>
                    </a:lnTo>
                    <a:lnTo>
                      <a:pt x="41" y="61"/>
                    </a:lnTo>
                    <a:lnTo>
                      <a:pt x="37" y="69"/>
                    </a:lnTo>
                    <a:lnTo>
                      <a:pt x="37" y="78"/>
                    </a:lnTo>
                    <a:lnTo>
                      <a:pt x="37" y="78"/>
                    </a:lnTo>
                    <a:lnTo>
                      <a:pt x="37" y="86"/>
                    </a:lnTo>
                    <a:lnTo>
                      <a:pt x="41" y="94"/>
                    </a:lnTo>
                    <a:lnTo>
                      <a:pt x="44" y="101"/>
                    </a:lnTo>
                    <a:lnTo>
                      <a:pt x="49" y="107"/>
                    </a:lnTo>
                    <a:lnTo>
                      <a:pt x="49" y="107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435995" y="4204305"/>
                <a:ext cx="42205" cy="43664"/>
              </a:xfrm>
              <a:custGeom>
                <a:avLst/>
                <a:gdLst/>
                <a:ahLst/>
                <a:cxnLst/>
                <a:rect l="l" t="t" r="r" b="b"/>
                <a:pathLst>
                  <a:path w="58" h="59" extrusionOk="0">
                    <a:moveTo>
                      <a:pt x="49" y="51"/>
                    </a:moveTo>
                    <a:lnTo>
                      <a:pt x="49" y="51"/>
                    </a:lnTo>
                    <a:lnTo>
                      <a:pt x="44" y="54"/>
                    </a:lnTo>
                    <a:lnTo>
                      <a:pt x="39" y="58"/>
                    </a:lnTo>
                    <a:lnTo>
                      <a:pt x="34" y="59"/>
                    </a:lnTo>
                    <a:lnTo>
                      <a:pt x="28" y="59"/>
                    </a:lnTo>
                    <a:lnTo>
                      <a:pt x="28" y="59"/>
                    </a:lnTo>
                    <a:lnTo>
                      <a:pt x="23" y="59"/>
                    </a:lnTo>
                    <a:lnTo>
                      <a:pt x="16" y="58"/>
                    </a:lnTo>
                    <a:lnTo>
                      <a:pt x="11" y="54"/>
                    </a:lnTo>
                    <a:lnTo>
                      <a:pt x="8" y="51"/>
                    </a:lnTo>
                    <a:lnTo>
                      <a:pt x="8" y="51"/>
                    </a:lnTo>
                    <a:lnTo>
                      <a:pt x="3" y="46"/>
                    </a:lnTo>
                    <a:lnTo>
                      <a:pt x="1" y="41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18"/>
                    </a:lnTo>
                    <a:lnTo>
                      <a:pt x="3" y="13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1" y="5"/>
                    </a:lnTo>
                    <a:lnTo>
                      <a:pt x="18" y="3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9" y="10"/>
                    </a:lnTo>
                    <a:lnTo>
                      <a:pt x="49" y="10"/>
                    </a:lnTo>
                    <a:lnTo>
                      <a:pt x="53" y="13"/>
                    </a:lnTo>
                    <a:lnTo>
                      <a:pt x="56" y="18"/>
                    </a:lnTo>
                    <a:lnTo>
                      <a:pt x="58" y="25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6"/>
                    </a:lnTo>
                    <a:lnTo>
                      <a:pt x="56" y="41"/>
                    </a:lnTo>
                    <a:lnTo>
                      <a:pt x="53" y="46"/>
                    </a:lnTo>
                    <a:lnTo>
                      <a:pt x="49" y="51"/>
                    </a:lnTo>
                    <a:lnTo>
                      <a:pt x="49" y="51"/>
                    </a:lnTo>
                    <a:close/>
                    <a:moveTo>
                      <a:pt x="18" y="41"/>
                    </a:moveTo>
                    <a:lnTo>
                      <a:pt x="18" y="41"/>
                    </a:lnTo>
                    <a:lnTo>
                      <a:pt x="23" y="44"/>
                    </a:lnTo>
                    <a:lnTo>
                      <a:pt x="28" y="46"/>
                    </a:lnTo>
                    <a:lnTo>
                      <a:pt x="28" y="46"/>
                    </a:lnTo>
                    <a:lnTo>
                      <a:pt x="34" y="44"/>
                    </a:lnTo>
                    <a:lnTo>
                      <a:pt x="39" y="41"/>
                    </a:lnTo>
                    <a:lnTo>
                      <a:pt x="39" y="41"/>
                    </a:lnTo>
                    <a:lnTo>
                      <a:pt x="43" y="36"/>
                    </a:lnTo>
                    <a:lnTo>
                      <a:pt x="44" y="30"/>
                    </a:lnTo>
                    <a:lnTo>
                      <a:pt x="44" y="30"/>
                    </a:lnTo>
                    <a:lnTo>
                      <a:pt x="43" y="25"/>
                    </a:lnTo>
                    <a:lnTo>
                      <a:pt x="39" y="20"/>
                    </a:lnTo>
                    <a:lnTo>
                      <a:pt x="39" y="20"/>
                    </a:lnTo>
                    <a:lnTo>
                      <a:pt x="34" y="16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3" y="16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15" y="25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5" y="36"/>
                    </a:lnTo>
                    <a:lnTo>
                      <a:pt x="18" y="41"/>
                    </a:lnTo>
                    <a:lnTo>
                      <a:pt x="18" y="41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056333" y="4039838"/>
                <a:ext cx="33473" cy="34931"/>
              </a:xfrm>
              <a:custGeom>
                <a:avLst/>
                <a:gdLst/>
                <a:ahLst/>
                <a:cxnLst/>
                <a:rect l="l" t="t" r="r" b="b"/>
                <a:pathLst>
                  <a:path w="48" h="50" extrusionOk="0">
                    <a:moveTo>
                      <a:pt x="41" y="42"/>
                    </a:moveTo>
                    <a:lnTo>
                      <a:pt x="41" y="42"/>
                    </a:lnTo>
                    <a:lnTo>
                      <a:pt x="33" y="48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15" y="48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2" y="3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2" y="1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5" y="2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33" y="2"/>
                    </a:lnTo>
                    <a:lnTo>
                      <a:pt x="41" y="7"/>
                    </a:lnTo>
                    <a:lnTo>
                      <a:pt x="41" y="7"/>
                    </a:lnTo>
                    <a:lnTo>
                      <a:pt x="46" y="15"/>
                    </a:lnTo>
                    <a:lnTo>
                      <a:pt x="48" y="25"/>
                    </a:lnTo>
                    <a:lnTo>
                      <a:pt x="48" y="25"/>
                    </a:lnTo>
                    <a:lnTo>
                      <a:pt x="46" y="35"/>
                    </a:lnTo>
                    <a:lnTo>
                      <a:pt x="41" y="42"/>
                    </a:lnTo>
                    <a:lnTo>
                      <a:pt x="41" y="42"/>
                    </a:lnTo>
                    <a:close/>
                    <a:moveTo>
                      <a:pt x="15" y="33"/>
                    </a:moveTo>
                    <a:lnTo>
                      <a:pt x="15" y="33"/>
                    </a:lnTo>
                    <a:lnTo>
                      <a:pt x="20" y="37"/>
                    </a:lnTo>
                    <a:lnTo>
                      <a:pt x="25" y="38"/>
                    </a:lnTo>
                    <a:lnTo>
                      <a:pt x="25" y="38"/>
                    </a:lnTo>
                    <a:lnTo>
                      <a:pt x="30" y="37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36" y="30"/>
                    </a:lnTo>
                    <a:lnTo>
                      <a:pt x="36" y="25"/>
                    </a:lnTo>
                    <a:lnTo>
                      <a:pt x="36" y="25"/>
                    </a:lnTo>
                    <a:lnTo>
                      <a:pt x="36" y="20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30" y="14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20" y="14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3" y="20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3" y="30"/>
                    </a:lnTo>
                    <a:lnTo>
                      <a:pt x="15" y="33"/>
                    </a:lnTo>
                    <a:lnTo>
                      <a:pt x="15" y="33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754896" y="3336847"/>
                <a:ext cx="40750" cy="43664"/>
              </a:xfrm>
              <a:custGeom>
                <a:avLst/>
                <a:gdLst/>
                <a:ahLst/>
                <a:cxnLst/>
                <a:rect l="l" t="t" r="r" b="b"/>
                <a:pathLst>
                  <a:path w="54" h="59" extrusionOk="0">
                    <a:moveTo>
                      <a:pt x="33" y="0"/>
                    </a:moveTo>
                    <a:lnTo>
                      <a:pt x="33" y="0"/>
                    </a:lnTo>
                    <a:lnTo>
                      <a:pt x="41" y="1"/>
                    </a:lnTo>
                    <a:lnTo>
                      <a:pt x="47" y="6"/>
                    </a:lnTo>
                    <a:lnTo>
                      <a:pt x="47" y="6"/>
                    </a:lnTo>
                    <a:lnTo>
                      <a:pt x="52" y="13"/>
                    </a:lnTo>
                    <a:lnTo>
                      <a:pt x="54" y="23"/>
                    </a:lnTo>
                    <a:lnTo>
                      <a:pt x="54" y="59"/>
                    </a:lnTo>
                    <a:lnTo>
                      <a:pt x="39" y="59"/>
                    </a:lnTo>
                    <a:lnTo>
                      <a:pt x="39" y="26"/>
                    </a:lnTo>
                    <a:lnTo>
                      <a:pt x="39" y="26"/>
                    </a:lnTo>
                    <a:lnTo>
                      <a:pt x="38" y="21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3" y="15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3" y="15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6" y="21"/>
                    </a:lnTo>
                    <a:lnTo>
                      <a:pt x="14" y="28"/>
                    </a:lnTo>
                    <a:lnTo>
                      <a:pt x="14" y="59"/>
                    </a:lnTo>
                    <a:lnTo>
                      <a:pt x="0" y="59"/>
                    </a:lnTo>
                    <a:lnTo>
                      <a:pt x="0" y="1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5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948275" y="3015190"/>
                <a:ext cx="61124" cy="68407"/>
              </a:xfrm>
              <a:custGeom>
                <a:avLst/>
                <a:gdLst/>
                <a:ahLst/>
                <a:cxnLst/>
                <a:rect l="l" t="t" r="r" b="b"/>
                <a:pathLst>
                  <a:path w="84" h="94" extrusionOk="0">
                    <a:moveTo>
                      <a:pt x="51" y="0"/>
                    </a:moveTo>
                    <a:lnTo>
                      <a:pt x="51" y="0"/>
                    </a:lnTo>
                    <a:lnTo>
                      <a:pt x="58" y="1"/>
                    </a:lnTo>
                    <a:lnTo>
                      <a:pt x="64" y="3"/>
                    </a:lnTo>
                    <a:lnTo>
                      <a:pt x="69" y="6"/>
                    </a:lnTo>
                    <a:lnTo>
                      <a:pt x="74" y="10"/>
                    </a:lnTo>
                    <a:lnTo>
                      <a:pt x="74" y="10"/>
                    </a:lnTo>
                    <a:lnTo>
                      <a:pt x="79" y="16"/>
                    </a:lnTo>
                    <a:lnTo>
                      <a:pt x="83" y="23"/>
                    </a:lnTo>
                    <a:lnTo>
                      <a:pt x="84" y="30"/>
                    </a:lnTo>
                    <a:lnTo>
                      <a:pt x="84" y="38"/>
                    </a:lnTo>
                    <a:lnTo>
                      <a:pt x="84" y="94"/>
                    </a:lnTo>
                    <a:lnTo>
                      <a:pt x="61" y="94"/>
                    </a:lnTo>
                    <a:lnTo>
                      <a:pt x="61" y="41"/>
                    </a:lnTo>
                    <a:lnTo>
                      <a:pt x="61" y="41"/>
                    </a:lnTo>
                    <a:lnTo>
                      <a:pt x="59" y="33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51" y="23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35" y="23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5" y="34"/>
                    </a:lnTo>
                    <a:lnTo>
                      <a:pt x="23" y="44"/>
                    </a:lnTo>
                    <a:lnTo>
                      <a:pt x="23" y="94"/>
                    </a:lnTo>
                    <a:lnTo>
                      <a:pt x="0" y="94"/>
                    </a:lnTo>
                    <a:lnTo>
                      <a:pt x="0" y="3"/>
                    </a:lnTo>
                    <a:lnTo>
                      <a:pt x="23" y="3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28" y="6"/>
                    </a:lnTo>
                    <a:lnTo>
                      <a:pt x="35" y="3"/>
                    </a:lnTo>
                    <a:lnTo>
                      <a:pt x="41" y="1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855133" y="1686349"/>
                <a:ext cx="53848" cy="59674"/>
              </a:xfrm>
              <a:custGeom>
                <a:avLst/>
                <a:gdLst/>
                <a:ahLst/>
                <a:cxnLst/>
                <a:rect l="l" t="t" r="r" b="b"/>
                <a:pathLst>
                  <a:path w="75" h="82" extrusionOk="0">
                    <a:moveTo>
                      <a:pt x="45" y="0"/>
                    </a:moveTo>
                    <a:lnTo>
                      <a:pt x="45" y="0"/>
                    </a:lnTo>
                    <a:lnTo>
                      <a:pt x="52" y="0"/>
                    </a:lnTo>
                    <a:lnTo>
                      <a:pt x="57" y="1"/>
                    </a:lnTo>
                    <a:lnTo>
                      <a:pt x="61" y="5"/>
                    </a:lnTo>
                    <a:lnTo>
                      <a:pt x="66" y="8"/>
                    </a:lnTo>
                    <a:lnTo>
                      <a:pt x="66" y="8"/>
                    </a:lnTo>
                    <a:lnTo>
                      <a:pt x="70" y="13"/>
                    </a:lnTo>
                    <a:lnTo>
                      <a:pt x="73" y="20"/>
                    </a:lnTo>
                    <a:lnTo>
                      <a:pt x="75" y="26"/>
                    </a:lnTo>
                    <a:lnTo>
                      <a:pt x="75" y="33"/>
                    </a:lnTo>
                    <a:lnTo>
                      <a:pt x="75" y="82"/>
                    </a:lnTo>
                    <a:lnTo>
                      <a:pt x="55" y="82"/>
                    </a:lnTo>
                    <a:lnTo>
                      <a:pt x="55" y="34"/>
                    </a:lnTo>
                    <a:lnTo>
                      <a:pt x="55" y="34"/>
                    </a:lnTo>
                    <a:lnTo>
                      <a:pt x="53" y="28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45" y="20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2" y="20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2" y="30"/>
                    </a:lnTo>
                    <a:lnTo>
                      <a:pt x="20" y="39"/>
                    </a:lnTo>
                    <a:lnTo>
                      <a:pt x="20" y="82"/>
                    </a:lnTo>
                    <a:lnTo>
                      <a:pt x="0" y="82"/>
                    </a:lnTo>
                    <a:lnTo>
                      <a:pt x="0" y="1"/>
                    </a:lnTo>
                    <a:lnTo>
                      <a:pt x="20" y="1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25" y="6"/>
                    </a:lnTo>
                    <a:lnTo>
                      <a:pt x="30" y="1"/>
                    </a:lnTo>
                    <a:lnTo>
                      <a:pt x="37" y="0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526408" y="1801331"/>
                <a:ext cx="87320" cy="9751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34" extrusionOk="0">
                    <a:moveTo>
                      <a:pt x="72" y="0"/>
                    </a:moveTo>
                    <a:lnTo>
                      <a:pt x="72" y="0"/>
                    </a:lnTo>
                    <a:lnTo>
                      <a:pt x="82" y="2"/>
                    </a:lnTo>
                    <a:lnTo>
                      <a:pt x="92" y="5"/>
                    </a:lnTo>
                    <a:lnTo>
                      <a:pt x="99" y="8"/>
                    </a:lnTo>
                    <a:lnTo>
                      <a:pt x="107" y="15"/>
                    </a:lnTo>
                    <a:lnTo>
                      <a:pt x="107" y="15"/>
                    </a:lnTo>
                    <a:lnTo>
                      <a:pt x="113" y="23"/>
                    </a:lnTo>
                    <a:lnTo>
                      <a:pt x="117" y="31"/>
                    </a:lnTo>
                    <a:lnTo>
                      <a:pt x="120" y="43"/>
                    </a:lnTo>
                    <a:lnTo>
                      <a:pt x="120" y="55"/>
                    </a:lnTo>
                    <a:lnTo>
                      <a:pt x="120" y="134"/>
                    </a:lnTo>
                    <a:lnTo>
                      <a:pt x="87" y="134"/>
                    </a:lnTo>
                    <a:lnTo>
                      <a:pt x="87" y="58"/>
                    </a:lnTo>
                    <a:lnTo>
                      <a:pt x="87" y="58"/>
                    </a:lnTo>
                    <a:lnTo>
                      <a:pt x="85" y="48"/>
                    </a:lnTo>
                    <a:lnTo>
                      <a:pt x="84" y="43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77" y="36"/>
                    </a:lnTo>
                    <a:lnTo>
                      <a:pt x="72" y="33"/>
                    </a:lnTo>
                    <a:lnTo>
                      <a:pt x="62" y="31"/>
                    </a:lnTo>
                    <a:lnTo>
                      <a:pt x="62" y="31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46" y="36"/>
                    </a:lnTo>
                    <a:lnTo>
                      <a:pt x="41" y="40"/>
                    </a:lnTo>
                    <a:lnTo>
                      <a:pt x="41" y="40"/>
                    </a:lnTo>
                    <a:lnTo>
                      <a:pt x="38" y="45"/>
                    </a:lnTo>
                    <a:lnTo>
                      <a:pt x="36" y="50"/>
                    </a:lnTo>
                    <a:lnTo>
                      <a:pt x="34" y="56"/>
                    </a:lnTo>
                    <a:lnTo>
                      <a:pt x="34" y="64"/>
                    </a:lnTo>
                    <a:lnTo>
                      <a:pt x="34" y="134"/>
                    </a:lnTo>
                    <a:lnTo>
                      <a:pt x="0" y="134"/>
                    </a:lnTo>
                    <a:lnTo>
                      <a:pt x="0" y="5"/>
                    </a:lnTo>
                    <a:lnTo>
                      <a:pt x="34" y="5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41" y="12"/>
                    </a:lnTo>
                    <a:lnTo>
                      <a:pt x="49" y="5"/>
                    </a:lnTo>
                    <a:lnTo>
                      <a:pt x="59" y="2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093239" y="4987771"/>
                <a:ext cx="43660" cy="4803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6" extrusionOk="0">
                    <a:moveTo>
                      <a:pt x="37" y="0"/>
                    </a:moveTo>
                    <a:lnTo>
                      <a:pt x="37" y="0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6" y="12"/>
                    </a:lnTo>
                    <a:lnTo>
                      <a:pt x="58" y="17"/>
                    </a:lnTo>
                    <a:lnTo>
                      <a:pt x="60" y="27"/>
                    </a:lnTo>
                    <a:lnTo>
                      <a:pt x="60" y="66"/>
                    </a:lnTo>
                    <a:lnTo>
                      <a:pt x="43" y="66"/>
                    </a:lnTo>
                    <a:lnTo>
                      <a:pt x="43" y="30"/>
                    </a:lnTo>
                    <a:lnTo>
                      <a:pt x="43" y="30"/>
                    </a:lnTo>
                    <a:lnTo>
                      <a:pt x="43" y="23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37" y="17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25" y="17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25"/>
                    </a:lnTo>
                    <a:lnTo>
                      <a:pt x="17" y="32"/>
                    </a:lnTo>
                    <a:lnTo>
                      <a:pt x="17" y="66"/>
                    </a:lnTo>
                    <a:lnTo>
                      <a:pt x="0" y="66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0"/>
                    </a:lnTo>
                    <a:lnTo>
                      <a:pt x="17" y="10"/>
                    </a:lnTo>
                    <a:lnTo>
                      <a:pt x="20" y="5"/>
                    </a:lnTo>
                    <a:lnTo>
                      <a:pt x="25" y="4"/>
                    </a:lnTo>
                    <a:lnTo>
                      <a:pt x="30" y="2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27445" y="3961243"/>
                <a:ext cx="45116" cy="480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66" extrusionOk="0">
                    <a:moveTo>
                      <a:pt x="33" y="66"/>
                    </a:moveTo>
                    <a:lnTo>
                      <a:pt x="33" y="66"/>
                    </a:lnTo>
                    <a:lnTo>
                      <a:pt x="27" y="66"/>
                    </a:lnTo>
                    <a:lnTo>
                      <a:pt x="20" y="63"/>
                    </a:lnTo>
                    <a:lnTo>
                      <a:pt x="15" y="61"/>
                    </a:lnTo>
                    <a:lnTo>
                      <a:pt x="10" y="56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2" y="27"/>
                    </a:lnTo>
                    <a:lnTo>
                      <a:pt x="4" y="20"/>
                    </a:lnTo>
                    <a:lnTo>
                      <a:pt x="5" y="13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43" y="0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56" y="8"/>
                    </a:lnTo>
                    <a:lnTo>
                      <a:pt x="61" y="15"/>
                    </a:lnTo>
                    <a:lnTo>
                      <a:pt x="48" y="23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27" y="17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19" y="27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9" y="40"/>
                    </a:lnTo>
                    <a:lnTo>
                      <a:pt x="22" y="45"/>
                    </a:lnTo>
                    <a:lnTo>
                      <a:pt x="22" y="45"/>
                    </a:lnTo>
                    <a:lnTo>
                      <a:pt x="27" y="48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8" y="50"/>
                    </a:lnTo>
                    <a:lnTo>
                      <a:pt x="42" y="48"/>
                    </a:lnTo>
                    <a:lnTo>
                      <a:pt x="42" y="48"/>
                    </a:lnTo>
                    <a:lnTo>
                      <a:pt x="45" y="45"/>
                    </a:lnTo>
                    <a:lnTo>
                      <a:pt x="48" y="41"/>
                    </a:lnTo>
                    <a:lnTo>
                      <a:pt x="61" y="50"/>
                    </a:lnTo>
                    <a:lnTo>
                      <a:pt x="61" y="50"/>
                    </a:lnTo>
                    <a:lnTo>
                      <a:pt x="56" y="56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4"/>
                    </a:lnTo>
                    <a:lnTo>
                      <a:pt x="33" y="66"/>
                    </a:lnTo>
                    <a:lnTo>
                      <a:pt x="33" y="66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31411" y="4588548"/>
                <a:ext cx="33473" cy="37842"/>
              </a:xfrm>
              <a:custGeom>
                <a:avLst/>
                <a:gdLst/>
                <a:ahLst/>
                <a:cxnLst/>
                <a:rect l="l" t="t" r="r" b="b"/>
                <a:pathLst>
                  <a:path w="46" h="51" extrusionOk="0">
                    <a:moveTo>
                      <a:pt x="25" y="51"/>
                    </a:moveTo>
                    <a:lnTo>
                      <a:pt x="25" y="51"/>
                    </a:lnTo>
                    <a:lnTo>
                      <a:pt x="15" y="49"/>
                    </a:lnTo>
                    <a:lnTo>
                      <a:pt x="12" y="46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5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31" y="1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43" y="8"/>
                    </a:lnTo>
                    <a:lnTo>
                      <a:pt x="46" y="13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5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0" y="13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3" y="19"/>
                    </a:lnTo>
                    <a:lnTo>
                      <a:pt x="13" y="26"/>
                    </a:lnTo>
                    <a:lnTo>
                      <a:pt x="13" y="26"/>
                    </a:lnTo>
                    <a:lnTo>
                      <a:pt x="13" y="31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20" y="37"/>
                    </a:lnTo>
                    <a:lnTo>
                      <a:pt x="25" y="37"/>
                    </a:lnTo>
                    <a:lnTo>
                      <a:pt x="25" y="37"/>
                    </a:lnTo>
                    <a:lnTo>
                      <a:pt x="31" y="36"/>
                    </a:lnTo>
                    <a:lnTo>
                      <a:pt x="31" y="36"/>
                    </a:lnTo>
                    <a:lnTo>
                      <a:pt x="36" y="33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3" y="42"/>
                    </a:lnTo>
                    <a:lnTo>
                      <a:pt x="38" y="47"/>
                    </a:lnTo>
                    <a:lnTo>
                      <a:pt x="38" y="47"/>
                    </a:lnTo>
                    <a:lnTo>
                      <a:pt x="31" y="49"/>
                    </a:lnTo>
                    <a:lnTo>
                      <a:pt x="25" y="51"/>
                    </a:ln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935177" y="891664"/>
                <a:ext cx="13200" cy="99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935177" y="912041"/>
                <a:ext cx="13200" cy="453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123098" y="2543619"/>
                <a:ext cx="14700" cy="132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123098" y="2568361"/>
                <a:ext cx="14700" cy="510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657207" y="2938050"/>
                <a:ext cx="11400" cy="69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657207" y="2954060"/>
                <a:ext cx="11400" cy="393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792735" y="3035566"/>
                <a:ext cx="48000" cy="351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792735" y="3108340"/>
                <a:ext cx="46500" cy="1554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113092" y="2453380"/>
                <a:ext cx="21600" cy="147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114547" y="2485400"/>
                <a:ext cx="20100" cy="68400"/>
              </a:xfrm>
              <a:prstGeom prst="rect">
                <a:avLst/>
              </a:pr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949912" y="2093879"/>
                <a:ext cx="52392" cy="58219"/>
              </a:xfrm>
              <a:custGeom>
                <a:avLst/>
                <a:gdLst/>
                <a:ahLst/>
                <a:cxnLst/>
                <a:rect l="l" t="t" r="r" b="b"/>
                <a:pathLst>
                  <a:path w="72" h="80" extrusionOk="0">
                    <a:moveTo>
                      <a:pt x="38" y="80"/>
                    </a:moveTo>
                    <a:lnTo>
                      <a:pt x="38" y="80"/>
                    </a:lnTo>
                    <a:lnTo>
                      <a:pt x="30" y="78"/>
                    </a:lnTo>
                    <a:lnTo>
                      <a:pt x="23" y="76"/>
                    </a:lnTo>
                    <a:lnTo>
                      <a:pt x="16" y="73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5" y="61"/>
                    </a:lnTo>
                    <a:lnTo>
                      <a:pt x="1" y="55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7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9" y="2"/>
                    </a:lnTo>
                    <a:lnTo>
                      <a:pt x="58" y="5"/>
                    </a:lnTo>
                    <a:lnTo>
                      <a:pt x="58" y="5"/>
                    </a:lnTo>
                    <a:lnTo>
                      <a:pt x="66" y="12"/>
                    </a:lnTo>
                    <a:lnTo>
                      <a:pt x="72" y="20"/>
                    </a:lnTo>
                    <a:lnTo>
                      <a:pt x="56" y="28"/>
                    </a:lnTo>
                    <a:lnTo>
                      <a:pt x="56" y="28"/>
                    </a:lnTo>
                    <a:lnTo>
                      <a:pt x="53" y="25"/>
                    </a:lnTo>
                    <a:lnTo>
                      <a:pt x="48" y="22"/>
                    </a:lnTo>
                    <a:lnTo>
                      <a:pt x="48" y="22"/>
                    </a:lnTo>
                    <a:lnTo>
                      <a:pt x="43" y="20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0" y="20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0" y="32"/>
                    </a:lnTo>
                    <a:lnTo>
                      <a:pt x="18" y="40"/>
                    </a:lnTo>
                    <a:lnTo>
                      <a:pt x="18" y="40"/>
                    </a:lnTo>
                    <a:lnTo>
                      <a:pt x="20" y="48"/>
                    </a:lnTo>
                    <a:lnTo>
                      <a:pt x="25" y="55"/>
                    </a:lnTo>
                    <a:lnTo>
                      <a:pt x="25" y="55"/>
                    </a:lnTo>
                    <a:lnTo>
                      <a:pt x="30" y="58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44" y="60"/>
                    </a:lnTo>
                    <a:lnTo>
                      <a:pt x="48" y="58"/>
                    </a:lnTo>
                    <a:lnTo>
                      <a:pt x="48" y="58"/>
                    </a:lnTo>
                    <a:lnTo>
                      <a:pt x="53" y="55"/>
                    </a:lnTo>
                    <a:lnTo>
                      <a:pt x="56" y="5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66" y="68"/>
                    </a:lnTo>
                    <a:lnTo>
                      <a:pt x="58" y="75"/>
                    </a:lnTo>
                    <a:lnTo>
                      <a:pt x="58" y="75"/>
                    </a:lnTo>
                    <a:lnTo>
                      <a:pt x="49" y="78"/>
                    </a:lnTo>
                    <a:lnTo>
                      <a:pt x="38" y="80"/>
                    </a:lnTo>
                    <a:lnTo>
                      <a:pt x="38" y="80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724335" y="2827434"/>
                <a:ext cx="71312" cy="7859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07" extrusionOk="0">
                    <a:moveTo>
                      <a:pt x="51" y="107"/>
                    </a:moveTo>
                    <a:lnTo>
                      <a:pt x="51" y="107"/>
                    </a:lnTo>
                    <a:lnTo>
                      <a:pt x="41" y="105"/>
                    </a:lnTo>
                    <a:lnTo>
                      <a:pt x="31" y="102"/>
                    </a:lnTo>
                    <a:lnTo>
                      <a:pt x="23" y="97"/>
                    </a:lnTo>
                    <a:lnTo>
                      <a:pt x="15" y="91"/>
                    </a:lnTo>
                    <a:lnTo>
                      <a:pt x="15" y="91"/>
                    </a:lnTo>
                    <a:lnTo>
                      <a:pt x="8" y="82"/>
                    </a:lnTo>
                    <a:lnTo>
                      <a:pt x="3" y="74"/>
                    </a:lnTo>
                    <a:lnTo>
                      <a:pt x="0" y="64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43"/>
                    </a:lnTo>
                    <a:lnTo>
                      <a:pt x="3" y="3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23" y="8"/>
                    </a:lnTo>
                    <a:lnTo>
                      <a:pt x="31" y="3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66" y="2"/>
                    </a:lnTo>
                    <a:lnTo>
                      <a:pt x="79" y="7"/>
                    </a:lnTo>
                    <a:lnTo>
                      <a:pt x="79" y="7"/>
                    </a:lnTo>
                    <a:lnTo>
                      <a:pt x="89" y="15"/>
                    </a:lnTo>
                    <a:lnTo>
                      <a:pt x="95" y="26"/>
                    </a:lnTo>
                    <a:lnTo>
                      <a:pt x="74" y="40"/>
                    </a:lnTo>
                    <a:lnTo>
                      <a:pt x="74" y="40"/>
                    </a:lnTo>
                    <a:lnTo>
                      <a:pt x="71" y="33"/>
                    </a:lnTo>
                    <a:lnTo>
                      <a:pt x="66" y="30"/>
                    </a:lnTo>
                    <a:lnTo>
                      <a:pt x="66" y="30"/>
                    </a:lnTo>
                    <a:lnTo>
                      <a:pt x="59" y="26"/>
                    </a:lnTo>
                    <a:lnTo>
                      <a:pt x="51" y="25"/>
                    </a:lnTo>
                    <a:lnTo>
                      <a:pt x="51" y="25"/>
                    </a:lnTo>
                    <a:lnTo>
                      <a:pt x="46" y="26"/>
                    </a:lnTo>
                    <a:lnTo>
                      <a:pt x="41" y="28"/>
                    </a:lnTo>
                    <a:lnTo>
                      <a:pt x="36" y="30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29" y="38"/>
                    </a:lnTo>
                    <a:lnTo>
                      <a:pt x="26" y="41"/>
                    </a:lnTo>
                    <a:lnTo>
                      <a:pt x="25" y="48"/>
                    </a:lnTo>
                    <a:lnTo>
                      <a:pt x="25" y="53"/>
                    </a:lnTo>
                    <a:lnTo>
                      <a:pt x="25" y="53"/>
                    </a:lnTo>
                    <a:lnTo>
                      <a:pt x="25" y="59"/>
                    </a:lnTo>
                    <a:lnTo>
                      <a:pt x="26" y="64"/>
                    </a:lnTo>
                    <a:lnTo>
                      <a:pt x="29" y="69"/>
                    </a:lnTo>
                    <a:lnTo>
                      <a:pt x="33" y="72"/>
                    </a:lnTo>
                    <a:lnTo>
                      <a:pt x="33" y="72"/>
                    </a:lnTo>
                    <a:lnTo>
                      <a:pt x="36" y="76"/>
                    </a:lnTo>
                    <a:lnTo>
                      <a:pt x="41" y="79"/>
                    </a:lnTo>
                    <a:lnTo>
                      <a:pt x="46" y="81"/>
                    </a:lnTo>
                    <a:lnTo>
                      <a:pt x="51" y="81"/>
                    </a:lnTo>
                    <a:lnTo>
                      <a:pt x="51" y="81"/>
                    </a:lnTo>
                    <a:lnTo>
                      <a:pt x="59" y="79"/>
                    </a:lnTo>
                    <a:lnTo>
                      <a:pt x="66" y="77"/>
                    </a:lnTo>
                    <a:lnTo>
                      <a:pt x="66" y="77"/>
                    </a:lnTo>
                    <a:lnTo>
                      <a:pt x="71" y="72"/>
                    </a:lnTo>
                    <a:lnTo>
                      <a:pt x="74" y="68"/>
                    </a:lnTo>
                    <a:lnTo>
                      <a:pt x="97" y="81"/>
                    </a:lnTo>
                    <a:lnTo>
                      <a:pt x="97" y="81"/>
                    </a:lnTo>
                    <a:lnTo>
                      <a:pt x="89" y="91"/>
                    </a:lnTo>
                    <a:lnTo>
                      <a:pt x="77" y="99"/>
                    </a:lnTo>
                    <a:lnTo>
                      <a:pt x="77" y="99"/>
                    </a:lnTo>
                    <a:lnTo>
                      <a:pt x="66" y="104"/>
                    </a:lnTo>
                    <a:lnTo>
                      <a:pt x="51" y="107"/>
                    </a:lnTo>
                    <a:lnTo>
                      <a:pt x="51" y="107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8495665" y="2354408"/>
                <a:ext cx="18600" cy="100800"/>
              </a:xfrm>
              <a:prstGeom prst="rect">
                <a:avLst/>
              </a:pr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08744" y="1255531"/>
                <a:ext cx="84410" cy="81506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2" extrusionOk="0">
                    <a:moveTo>
                      <a:pt x="58" y="77"/>
                    </a:moveTo>
                    <a:lnTo>
                      <a:pt x="86" y="0"/>
                    </a:lnTo>
                    <a:lnTo>
                      <a:pt x="117" y="0"/>
                    </a:lnTo>
                    <a:lnTo>
                      <a:pt x="74" y="112"/>
                    </a:lnTo>
                    <a:lnTo>
                      <a:pt x="41" y="112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58" y="77"/>
                    </a:lnTo>
                    <a:close/>
                  </a:path>
                </a:pathLst>
              </a:custGeom>
              <a:solidFill>
                <a:srgbClr val="A61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062154" y="347320"/>
                <a:ext cx="59669" cy="56764"/>
              </a:xfrm>
              <a:custGeom>
                <a:avLst/>
                <a:gdLst/>
                <a:ahLst/>
                <a:cxnLst/>
                <a:rect l="l" t="t" r="r" b="b"/>
                <a:pathLst>
                  <a:path w="81" h="77" extrusionOk="0">
                    <a:moveTo>
                      <a:pt x="40" y="54"/>
                    </a:moveTo>
                    <a:lnTo>
                      <a:pt x="59" y="0"/>
                    </a:lnTo>
                    <a:lnTo>
                      <a:pt x="81" y="0"/>
                    </a:lnTo>
                    <a:lnTo>
                      <a:pt x="51" y="77"/>
                    </a:lnTo>
                    <a:lnTo>
                      <a:pt x="28" y="7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40" y="54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5378327" y="364785"/>
                <a:ext cx="149901" cy="14409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98" extrusionOk="0">
                    <a:moveTo>
                      <a:pt x="104" y="139"/>
                    </a:moveTo>
                    <a:lnTo>
                      <a:pt x="152" y="0"/>
                    </a:lnTo>
                    <a:lnTo>
                      <a:pt x="206" y="0"/>
                    </a:lnTo>
                    <a:lnTo>
                      <a:pt x="132" y="198"/>
                    </a:lnTo>
                    <a:lnTo>
                      <a:pt x="74" y="198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04" y="1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241343" y="1874104"/>
                <a:ext cx="119338" cy="113527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57" extrusionOk="0">
                    <a:moveTo>
                      <a:pt x="83" y="111"/>
                    </a:moveTo>
                    <a:lnTo>
                      <a:pt x="121" y="0"/>
                    </a:lnTo>
                    <a:lnTo>
                      <a:pt x="165" y="0"/>
                    </a:lnTo>
                    <a:lnTo>
                      <a:pt x="106" y="157"/>
                    </a:lnTo>
                    <a:lnTo>
                      <a:pt x="60" y="157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83" y="111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283185" y="3178202"/>
                <a:ext cx="109151" cy="103339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4" extrusionOk="0">
                    <a:moveTo>
                      <a:pt x="76" y="101"/>
                    </a:moveTo>
                    <a:lnTo>
                      <a:pt x="111" y="0"/>
                    </a:lnTo>
                    <a:lnTo>
                      <a:pt x="150" y="0"/>
                    </a:lnTo>
                    <a:lnTo>
                      <a:pt x="98" y="144"/>
                    </a:lnTo>
                    <a:lnTo>
                      <a:pt x="55" y="144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76" y="101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924989" y="2633858"/>
                <a:ext cx="29107" cy="29109"/>
              </a:xfrm>
              <a:custGeom>
                <a:avLst/>
                <a:gdLst/>
                <a:ahLst/>
                <a:cxnLst/>
                <a:rect l="l" t="t" r="r" b="b"/>
                <a:pathLst>
                  <a:path w="41" h="40" extrusionOk="0">
                    <a:moveTo>
                      <a:pt x="22" y="29"/>
                    </a:moveTo>
                    <a:lnTo>
                      <a:pt x="30" y="0"/>
                    </a:lnTo>
                    <a:lnTo>
                      <a:pt x="41" y="0"/>
                    </a:lnTo>
                    <a:lnTo>
                      <a:pt x="27" y="40"/>
                    </a:lnTo>
                    <a:lnTo>
                      <a:pt x="15" y="40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22" y="29"/>
                    </a:lnTo>
                    <a:close/>
                  </a:path>
                </a:pathLst>
              </a:custGeom>
              <a:solidFill>
                <a:srgbClr val="59A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057607" y="4242147"/>
                <a:ext cx="48027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66" h="64" extrusionOk="0">
                    <a:moveTo>
                      <a:pt x="33" y="45"/>
                    </a:moveTo>
                    <a:lnTo>
                      <a:pt x="50" y="0"/>
                    </a:lnTo>
                    <a:lnTo>
                      <a:pt x="66" y="0"/>
                    </a:lnTo>
                    <a:lnTo>
                      <a:pt x="43" y="64"/>
                    </a:lnTo>
                    <a:lnTo>
                      <a:pt x="25" y="6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33" y="45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4210447" y="4596101"/>
                <a:ext cx="52165" cy="57131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76" extrusionOk="0">
                    <a:moveTo>
                      <a:pt x="88" y="176"/>
                    </a:moveTo>
                    <a:lnTo>
                      <a:pt x="88" y="176"/>
                    </a:lnTo>
                    <a:lnTo>
                      <a:pt x="69" y="175"/>
                    </a:lnTo>
                    <a:lnTo>
                      <a:pt x="53" y="170"/>
                    </a:lnTo>
                    <a:lnTo>
                      <a:pt x="38" y="161"/>
                    </a:lnTo>
                    <a:lnTo>
                      <a:pt x="25" y="152"/>
                    </a:lnTo>
                    <a:lnTo>
                      <a:pt x="25" y="152"/>
                    </a:lnTo>
                    <a:lnTo>
                      <a:pt x="13" y="137"/>
                    </a:lnTo>
                    <a:lnTo>
                      <a:pt x="5" y="122"/>
                    </a:lnTo>
                    <a:lnTo>
                      <a:pt x="0" y="105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0" y="69"/>
                    </a:lnTo>
                    <a:lnTo>
                      <a:pt x="5" y="53"/>
                    </a:lnTo>
                    <a:lnTo>
                      <a:pt x="13" y="38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38" y="13"/>
                    </a:lnTo>
                    <a:lnTo>
                      <a:pt x="53" y="5"/>
                    </a:lnTo>
                    <a:lnTo>
                      <a:pt x="69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99" y="0"/>
                    </a:lnTo>
                    <a:lnTo>
                      <a:pt x="111" y="2"/>
                    </a:lnTo>
                    <a:lnTo>
                      <a:pt x="122" y="6"/>
                    </a:lnTo>
                    <a:lnTo>
                      <a:pt x="132" y="11"/>
                    </a:lnTo>
                    <a:lnTo>
                      <a:pt x="132" y="11"/>
                    </a:lnTo>
                    <a:lnTo>
                      <a:pt x="140" y="18"/>
                    </a:lnTo>
                    <a:lnTo>
                      <a:pt x="149" y="25"/>
                    </a:lnTo>
                    <a:lnTo>
                      <a:pt x="157" y="33"/>
                    </a:lnTo>
                    <a:lnTo>
                      <a:pt x="162" y="43"/>
                    </a:lnTo>
                    <a:lnTo>
                      <a:pt x="126" y="64"/>
                    </a:lnTo>
                    <a:lnTo>
                      <a:pt x="126" y="64"/>
                    </a:lnTo>
                    <a:lnTo>
                      <a:pt x="119" y="54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99" y="43"/>
                    </a:lnTo>
                    <a:lnTo>
                      <a:pt x="88" y="41"/>
                    </a:lnTo>
                    <a:lnTo>
                      <a:pt x="88" y="41"/>
                    </a:lnTo>
                    <a:lnTo>
                      <a:pt x="78" y="43"/>
                    </a:lnTo>
                    <a:lnTo>
                      <a:pt x="69" y="44"/>
                    </a:lnTo>
                    <a:lnTo>
                      <a:pt x="61" y="49"/>
                    </a:lnTo>
                    <a:lnTo>
                      <a:pt x="55" y="54"/>
                    </a:lnTo>
                    <a:lnTo>
                      <a:pt x="55" y="54"/>
                    </a:lnTo>
                    <a:lnTo>
                      <a:pt x="50" y="63"/>
                    </a:lnTo>
                    <a:lnTo>
                      <a:pt x="46" y="69"/>
                    </a:lnTo>
                    <a:lnTo>
                      <a:pt x="43" y="79"/>
                    </a:lnTo>
                    <a:lnTo>
                      <a:pt x="43" y="87"/>
                    </a:lnTo>
                    <a:lnTo>
                      <a:pt x="43" y="87"/>
                    </a:lnTo>
                    <a:lnTo>
                      <a:pt x="43" y="97"/>
                    </a:lnTo>
                    <a:lnTo>
                      <a:pt x="46" y="105"/>
                    </a:lnTo>
                    <a:lnTo>
                      <a:pt x="50" y="114"/>
                    </a:lnTo>
                    <a:lnTo>
                      <a:pt x="55" y="120"/>
                    </a:lnTo>
                    <a:lnTo>
                      <a:pt x="55" y="120"/>
                    </a:lnTo>
                    <a:lnTo>
                      <a:pt x="61" y="127"/>
                    </a:lnTo>
                    <a:lnTo>
                      <a:pt x="69" y="130"/>
                    </a:lnTo>
                    <a:lnTo>
                      <a:pt x="78" y="133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99" y="132"/>
                    </a:lnTo>
                    <a:lnTo>
                      <a:pt x="111" y="129"/>
                    </a:lnTo>
                    <a:lnTo>
                      <a:pt x="111" y="129"/>
                    </a:lnTo>
                    <a:lnTo>
                      <a:pt x="119" y="120"/>
                    </a:lnTo>
                    <a:lnTo>
                      <a:pt x="126" y="112"/>
                    </a:lnTo>
                    <a:lnTo>
                      <a:pt x="163" y="133"/>
                    </a:lnTo>
                    <a:lnTo>
                      <a:pt x="163" y="133"/>
                    </a:lnTo>
                    <a:lnTo>
                      <a:pt x="157" y="142"/>
                    </a:lnTo>
                    <a:lnTo>
                      <a:pt x="149" y="152"/>
                    </a:lnTo>
                    <a:lnTo>
                      <a:pt x="140" y="158"/>
                    </a:lnTo>
                    <a:lnTo>
                      <a:pt x="132" y="165"/>
                    </a:lnTo>
                    <a:lnTo>
                      <a:pt x="132" y="165"/>
                    </a:lnTo>
                    <a:lnTo>
                      <a:pt x="121" y="170"/>
                    </a:lnTo>
                    <a:lnTo>
                      <a:pt x="111" y="173"/>
                    </a:lnTo>
                    <a:lnTo>
                      <a:pt x="99" y="176"/>
                    </a:lnTo>
                    <a:lnTo>
                      <a:pt x="88" y="176"/>
                    </a:lnTo>
                    <a:lnTo>
                      <a:pt x="88" y="176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4790370" y="4308343"/>
                <a:ext cx="720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9" extrusionOk="0">
                    <a:moveTo>
                      <a:pt x="193" y="196"/>
                    </a:moveTo>
                    <a:lnTo>
                      <a:pt x="193" y="196"/>
                    </a:lnTo>
                    <a:lnTo>
                      <a:pt x="184" y="202"/>
                    </a:lnTo>
                    <a:lnTo>
                      <a:pt x="176" y="209"/>
                    </a:lnTo>
                    <a:lnTo>
                      <a:pt x="166" y="216"/>
                    </a:lnTo>
                    <a:lnTo>
                      <a:pt x="156" y="221"/>
                    </a:lnTo>
                    <a:lnTo>
                      <a:pt x="147" y="224"/>
                    </a:lnTo>
                    <a:lnTo>
                      <a:pt x="135" y="225"/>
                    </a:lnTo>
                    <a:lnTo>
                      <a:pt x="123" y="227"/>
                    </a:lnTo>
                    <a:lnTo>
                      <a:pt x="112" y="229"/>
                    </a:lnTo>
                    <a:lnTo>
                      <a:pt x="112" y="229"/>
                    </a:lnTo>
                    <a:lnTo>
                      <a:pt x="100" y="227"/>
                    </a:lnTo>
                    <a:lnTo>
                      <a:pt x="89" y="225"/>
                    </a:lnTo>
                    <a:lnTo>
                      <a:pt x="79" y="224"/>
                    </a:lnTo>
                    <a:lnTo>
                      <a:pt x="67" y="221"/>
                    </a:lnTo>
                    <a:lnTo>
                      <a:pt x="57" y="216"/>
                    </a:lnTo>
                    <a:lnTo>
                      <a:pt x="49" y="209"/>
                    </a:lnTo>
                    <a:lnTo>
                      <a:pt x="39" y="202"/>
                    </a:lnTo>
                    <a:lnTo>
                      <a:pt x="31" y="196"/>
                    </a:lnTo>
                    <a:lnTo>
                      <a:pt x="31" y="196"/>
                    </a:lnTo>
                    <a:lnTo>
                      <a:pt x="24" y="188"/>
                    </a:lnTo>
                    <a:lnTo>
                      <a:pt x="18" y="178"/>
                    </a:lnTo>
                    <a:lnTo>
                      <a:pt x="11" y="168"/>
                    </a:lnTo>
                    <a:lnTo>
                      <a:pt x="8" y="158"/>
                    </a:lnTo>
                    <a:lnTo>
                      <a:pt x="3" y="148"/>
                    </a:lnTo>
                    <a:lnTo>
                      <a:pt x="1" y="138"/>
                    </a:lnTo>
                    <a:lnTo>
                      <a:pt x="0" y="127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02"/>
                    </a:lnTo>
                    <a:lnTo>
                      <a:pt x="1" y="92"/>
                    </a:lnTo>
                    <a:lnTo>
                      <a:pt x="3" y="80"/>
                    </a:lnTo>
                    <a:lnTo>
                      <a:pt x="8" y="70"/>
                    </a:lnTo>
                    <a:lnTo>
                      <a:pt x="11" y="61"/>
                    </a:lnTo>
                    <a:lnTo>
                      <a:pt x="18" y="51"/>
                    </a:lnTo>
                    <a:lnTo>
                      <a:pt x="24" y="42"/>
                    </a:lnTo>
                    <a:lnTo>
                      <a:pt x="31" y="33"/>
                    </a:lnTo>
                    <a:lnTo>
                      <a:pt x="31" y="33"/>
                    </a:lnTo>
                    <a:lnTo>
                      <a:pt x="41" y="26"/>
                    </a:lnTo>
                    <a:lnTo>
                      <a:pt x="49" y="19"/>
                    </a:lnTo>
                    <a:lnTo>
                      <a:pt x="59" y="13"/>
                    </a:lnTo>
                    <a:lnTo>
                      <a:pt x="69" y="8"/>
                    </a:lnTo>
                    <a:lnTo>
                      <a:pt x="79" y="5"/>
                    </a:lnTo>
                    <a:lnTo>
                      <a:pt x="89" y="3"/>
                    </a:lnTo>
                    <a:lnTo>
                      <a:pt x="100" y="1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23" y="1"/>
                    </a:lnTo>
                    <a:lnTo>
                      <a:pt x="135" y="3"/>
                    </a:lnTo>
                    <a:lnTo>
                      <a:pt x="147" y="5"/>
                    </a:lnTo>
                    <a:lnTo>
                      <a:pt x="156" y="8"/>
                    </a:lnTo>
                    <a:lnTo>
                      <a:pt x="166" y="13"/>
                    </a:lnTo>
                    <a:lnTo>
                      <a:pt x="175" y="19"/>
                    </a:lnTo>
                    <a:lnTo>
                      <a:pt x="184" y="26"/>
                    </a:lnTo>
                    <a:lnTo>
                      <a:pt x="193" y="33"/>
                    </a:lnTo>
                    <a:lnTo>
                      <a:pt x="193" y="33"/>
                    </a:lnTo>
                    <a:lnTo>
                      <a:pt x="201" y="42"/>
                    </a:lnTo>
                    <a:lnTo>
                      <a:pt x="208" y="51"/>
                    </a:lnTo>
                    <a:lnTo>
                      <a:pt x="213" y="61"/>
                    </a:lnTo>
                    <a:lnTo>
                      <a:pt x="217" y="70"/>
                    </a:lnTo>
                    <a:lnTo>
                      <a:pt x="221" y="80"/>
                    </a:lnTo>
                    <a:lnTo>
                      <a:pt x="224" y="92"/>
                    </a:lnTo>
                    <a:lnTo>
                      <a:pt x="226" y="102"/>
                    </a:lnTo>
                    <a:lnTo>
                      <a:pt x="226" y="113"/>
                    </a:lnTo>
                    <a:lnTo>
                      <a:pt x="226" y="113"/>
                    </a:lnTo>
                    <a:lnTo>
                      <a:pt x="226" y="127"/>
                    </a:lnTo>
                    <a:lnTo>
                      <a:pt x="224" y="136"/>
                    </a:lnTo>
                    <a:lnTo>
                      <a:pt x="221" y="148"/>
                    </a:lnTo>
                    <a:lnTo>
                      <a:pt x="217" y="158"/>
                    </a:lnTo>
                    <a:lnTo>
                      <a:pt x="213" y="168"/>
                    </a:lnTo>
                    <a:lnTo>
                      <a:pt x="208" y="178"/>
                    </a:lnTo>
                    <a:lnTo>
                      <a:pt x="201" y="188"/>
                    </a:lnTo>
                    <a:lnTo>
                      <a:pt x="193" y="196"/>
                    </a:lnTo>
                    <a:lnTo>
                      <a:pt x="193" y="196"/>
                    </a:lnTo>
                    <a:close/>
                    <a:moveTo>
                      <a:pt x="71" y="156"/>
                    </a:moveTo>
                    <a:lnTo>
                      <a:pt x="71" y="156"/>
                    </a:lnTo>
                    <a:lnTo>
                      <a:pt x="79" y="164"/>
                    </a:lnTo>
                    <a:lnTo>
                      <a:pt x="89" y="169"/>
                    </a:lnTo>
                    <a:lnTo>
                      <a:pt x="100" y="173"/>
                    </a:lnTo>
                    <a:lnTo>
                      <a:pt x="112" y="174"/>
                    </a:lnTo>
                    <a:lnTo>
                      <a:pt x="112" y="174"/>
                    </a:lnTo>
                    <a:lnTo>
                      <a:pt x="123" y="173"/>
                    </a:lnTo>
                    <a:lnTo>
                      <a:pt x="135" y="169"/>
                    </a:lnTo>
                    <a:lnTo>
                      <a:pt x="145" y="164"/>
                    </a:lnTo>
                    <a:lnTo>
                      <a:pt x="153" y="156"/>
                    </a:lnTo>
                    <a:lnTo>
                      <a:pt x="153" y="156"/>
                    </a:lnTo>
                    <a:lnTo>
                      <a:pt x="161" y="148"/>
                    </a:lnTo>
                    <a:lnTo>
                      <a:pt x="166" y="138"/>
                    </a:lnTo>
                    <a:lnTo>
                      <a:pt x="170" y="127"/>
                    </a:lnTo>
                    <a:lnTo>
                      <a:pt x="171" y="113"/>
                    </a:lnTo>
                    <a:lnTo>
                      <a:pt x="171" y="113"/>
                    </a:lnTo>
                    <a:lnTo>
                      <a:pt x="170" y="102"/>
                    </a:lnTo>
                    <a:lnTo>
                      <a:pt x="166" y="90"/>
                    </a:lnTo>
                    <a:lnTo>
                      <a:pt x="161" y="80"/>
                    </a:lnTo>
                    <a:lnTo>
                      <a:pt x="153" y="72"/>
                    </a:lnTo>
                    <a:lnTo>
                      <a:pt x="153" y="72"/>
                    </a:lnTo>
                    <a:lnTo>
                      <a:pt x="145" y="64"/>
                    </a:lnTo>
                    <a:lnTo>
                      <a:pt x="135" y="59"/>
                    </a:lnTo>
                    <a:lnTo>
                      <a:pt x="123" y="56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00" y="56"/>
                    </a:lnTo>
                    <a:lnTo>
                      <a:pt x="89" y="59"/>
                    </a:lnTo>
                    <a:lnTo>
                      <a:pt x="79" y="64"/>
                    </a:lnTo>
                    <a:lnTo>
                      <a:pt x="71" y="72"/>
                    </a:lnTo>
                    <a:lnTo>
                      <a:pt x="71" y="72"/>
                    </a:lnTo>
                    <a:lnTo>
                      <a:pt x="64" y="80"/>
                    </a:lnTo>
                    <a:lnTo>
                      <a:pt x="59" y="90"/>
                    </a:lnTo>
                    <a:lnTo>
                      <a:pt x="56" y="102"/>
                    </a:lnTo>
                    <a:lnTo>
                      <a:pt x="54" y="113"/>
                    </a:lnTo>
                    <a:lnTo>
                      <a:pt x="54" y="113"/>
                    </a:lnTo>
                    <a:lnTo>
                      <a:pt x="56" y="127"/>
                    </a:lnTo>
                    <a:lnTo>
                      <a:pt x="59" y="138"/>
                    </a:lnTo>
                    <a:lnTo>
                      <a:pt x="64" y="148"/>
                    </a:lnTo>
                    <a:lnTo>
                      <a:pt x="71" y="156"/>
                    </a:lnTo>
                    <a:lnTo>
                      <a:pt x="71" y="156"/>
                    </a:lnTo>
                    <a:close/>
                  </a:path>
                </a:pathLst>
              </a:custGeom>
              <a:solidFill>
                <a:srgbClr val="FFFFFF">
                  <a:alpha val="34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987203" y="179701"/>
                <a:ext cx="80044" cy="81506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12" extrusionOk="0">
                    <a:moveTo>
                      <a:pt x="94" y="95"/>
                    </a:moveTo>
                    <a:lnTo>
                      <a:pt x="94" y="95"/>
                    </a:lnTo>
                    <a:lnTo>
                      <a:pt x="86" y="102"/>
                    </a:lnTo>
                    <a:lnTo>
                      <a:pt x="77" y="107"/>
                    </a:lnTo>
                    <a:lnTo>
                      <a:pt x="66" y="110"/>
                    </a:lnTo>
                    <a:lnTo>
                      <a:pt x="56" y="112"/>
                    </a:lnTo>
                    <a:lnTo>
                      <a:pt x="56" y="112"/>
                    </a:lnTo>
                    <a:lnTo>
                      <a:pt x="44" y="110"/>
                    </a:lnTo>
                    <a:lnTo>
                      <a:pt x="34" y="107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16" y="95"/>
                    </a:lnTo>
                    <a:lnTo>
                      <a:pt x="10" y="87"/>
                    </a:lnTo>
                    <a:lnTo>
                      <a:pt x="5" y="7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" y="44"/>
                    </a:lnTo>
                    <a:lnTo>
                      <a:pt x="5" y="34"/>
                    </a:lnTo>
                    <a:lnTo>
                      <a:pt x="10" y="25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5"/>
                    </a:lnTo>
                    <a:lnTo>
                      <a:pt x="44" y="1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7" y="5"/>
                    </a:lnTo>
                    <a:lnTo>
                      <a:pt x="86" y="1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102" y="25"/>
                    </a:lnTo>
                    <a:lnTo>
                      <a:pt x="107" y="34"/>
                    </a:lnTo>
                    <a:lnTo>
                      <a:pt x="110" y="44"/>
                    </a:lnTo>
                    <a:lnTo>
                      <a:pt x="110" y="56"/>
                    </a:lnTo>
                    <a:lnTo>
                      <a:pt x="110" y="56"/>
                    </a:lnTo>
                    <a:lnTo>
                      <a:pt x="110" y="67"/>
                    </a:lnTo>
                    <a:lnTo>
                      <a:pt x="107" y="77"/>
                    </a:lnTo>
                    <a:lnTo>
                      <a:pt x="102" y="87"/>
                    </a:lnTo>
                    <a:lnTo>
                      <a:pt x="94" y="95"/>
                    </a:lnTo>
                    <a:lnTo>
                      <a:pt x="94" y="95"/>
                    </a:lnTo>
                    <a:close/>
                    <a:moveTo>
                      <a:pt x="34" y="77"/>
                    </a:moveTo>
                    <a:lnTo>
                      <a:pt x="34" y="77"/>
                    </a:lnTo>
                    <a:lnTo>
                      <a:pt x="39" y="81"/>
                    </a:lnTo>
                    <a:lnTo>
                      <a:pt x="44" y="82"/>
                    </a:lnTo>
                    <a:lnTo>
                      <a:pt x="49" y="84"/>
                    </a:lnTo>
                    <a:lnTo>
                      <a:pt x="56" y="86"/>
                    </a:lnTo>
                    <a:lnTo>
                      <a:pt x="56" y="86"/>
                    </a:lnTo>
                    <a:lnTo>
                      <a:pt x="61" y="84"/>
                    </a:lnTo>
                    <a:lnTo>
                      <a:pt x="66" y="82"/>
                    </a:lnTo>
                    <a:lnTo>
                      <a:pt x="71" y="81"/>
                    </a:lnTo>
                    <a:lnTo>
                      <a:pt x="76" y="77"/>
                    </a:lnTo>
                    <a:lnTo>
                      <a:pt x="76" y="77"/>
                    </a:lnTo>
                    <a:lnTo>
                      <a:pt x="79" y="72"/>
                    </a:lnTo>
                    <a:lnTo>
                      <a:pt x="82" y="67"/>
                    </a:lnTo>
                    <a:lnTo>
                      <a:pt x="84" y="62"/>
                    </a:lnTo>
                    <a:lnTo>
                      <a:pt x="84" y="56"/>
                    </a:lnTo>
                    <a:lnTo>
                      <a:pt x="84" y="56"/>
                    </a:lnTo>
                    <a:lnTo>
                      <a:pt x="84" y="49"/>
                    </a:lnTo>
                    <a:lnTo>
                      <a:pt x="82" y="44"/>
                    </a:lnTo>
                    <a:lnTo>
                      <a:pt x="79" y="39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1"/>
                    </a:lnTo>
                    <a:lnTo>
                      <a:pt x="66" y="30"/>
                    </a:lnTo>
                    <a:lnTo>
                      <a:pt x="61" y="28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9" y="28"/>
                    </a:lnTo>
                    <a:lnTo>
                      <a:pt x="44" y="30"/>
                    </a:lnTo>
                    <a:lnTo>
                      <a:pt x="39" y="31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31" y="39"/>
                    </a:lnTo>
                    <a:lnTo>
                      <a:pt x="29" y="44"/>
                    </a:lnTo>
                    <a:lnTo>
                      <a:pt x="28" y="49"/>
                    </a:lnTo>
                    <a:lnTo>
                      <a:pt x="28" y="56"/>
                    </a:lnTo>
                    <a:lnTo>
                      <a:pt x="28" y="56"/>
                    </a:lnTo>
                    <a:lnTo>
                      <a:pt x="28" y="62"/>
                    </a:lnTo>
                    <a:lnTo>
                      <a:pt x="29" y="67"/>
                    </a:lnTo>
                    <a:lnTo>
                      <a:pt x="31" y="72"/>
                    </a:lnTo>
                    <a:lnTo>
                      <a:pt x="34" y="77"/>
                    </a:lnTo>
                    <a:lnTo>
                      <a:pt x="34" y="77"/>
                    </a:ln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520405" y="3630852"/>
                <a:ext cx="141639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8" extrusionOk="0">
                    <a:moveTo>
                      <a:pt x="254" y="255"/>
                    </a:moveTo>
                    <a:lnTo>
                      <a:pt x="254" y="255"/>
                    </a:lnTo>
                    <a:lnTo>
                      <a:pt x="244" y="265"/>
                    </a:lnTo>
                    <a:lnTo>
                      <a:pt x="233" y="275"/>
                    </a:lnTo>
                    <a:lnTo>
                      <a:pt x="220" y="282"/>
                    </a:lnTo>
                    <a:lnTo>
                      <a:pt x="206" y="288"/>
                    </a:lnTo>
                    <a:lnTo>
                      <a:pt x="193" y="293"/>
                    </a:lnTo>
                    <a:lnTo>
                      <a:pt x="180" y="297"/>
                    </a:lnTo>
                    <a:lnTo>
                      <a:pt x="165" y="298"/>
                    </a:lnTo>
                    <a:lnTo>
                      <a:pt x="149" y="298"/>
                    </a:lnTo>
                    <a:lnTo>
                      <a:pt x="149" y="298"/>
                    </a:lnTo>
                    <a:lnTo>
                      <a:pt x="134" y="298"/>
                    </a:lnTo>
                    <a:lnTo>
                      <a:pt x="119" y="297"/>
                    </a:lnTo>
                    <a:lnTo>
                      <a:pt x="104" y="293"/>
                    </a:lnTo>
                    <a:lnTo>
                      <a:pt x="91" y="288"/>
                    </a:lnTo>
                    <a:lnTo>
                      <a:pt x="78" y="282"/>
                    </a:lnTo>
                    <a:lnTo>
                      <a:pt x="66" y="275"/>
                    </a:lnTo>
                    <a:lnTo>
                      <a:pt x="55" y="265"/>
                    </a:lnTo>
                    <a:lnTo>
                      <a:pt x="43" y="255"/>
                    </a:lnTo>
                    <a:lnTo>
                      <a:pt x="43" y="255"/>
                    </a:lnTo>
                    <a:lnTo>
                      <a:pt x="33" y="244"/>
                    </a:lnTo>
                    <a:lnTo>
                      <a:pt x="25" y="232"/>
                    </a:lnTo>
                    <a:lnTo>
                      <a:pt x="17" y="221"/>
                    </a:lnTo>
                    <a:lnTo>
                      <a:pt x="12" y="207"/>
                    </a:lnTo>
                    <a:lnTo>
                      <a:pt x="7" y="194"/>
                    </a:lnTo>
                    <a:lnTo>
                      <a:pt x="4" y="179"/>
                    </a:lnTo>
                    <a:lnTo>
                      <a:pt x="2" y="165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33"/>
                    </a:lnTo>
                    <a:lnTo>
                      <a:pt x="4" y="118"/>
                    </a:lnTo>
                    <a:lnTo>
                      <a:pt x="7" y="105"/>
                    </a:lnTo>
                    <a:lnTo>
                      <a:pt x="12" y="90"/>
                    </a:lnTo>
                    <a:lnTo>
                      <a:pt x="17" y="79"/>
                    </a:lnTo>
                    <a:lnTo>
                      <a:pt x="25" y="66"/>
                    </a:lnTo>
                    <a:lnTo>
                      <a:pt x="33" y="54"/>
                    </a:lnTo>
                    <a:lnTo>
                      <a:pt x="43" y="43"/>
                    </a:lnTo>
                    <a:lnTo>
                      <a:pt x="43" y="43"/>
                    </a:lnTo>
                    <a:lnTo>
                      <a:pt x="55" y="33"/>
                    </a:lnTo>
                    <a:lnTo>
                      <a:pt x="66" y="24"/>
                    </a:lnTo>
                    <a:lnTo>
                      <a:pt x="78" y="16"/>
                    </a:lnTo>
                    <a:lnTo>
                      <a:pt x="91" y="11"/>
                    </a:lnTo>
                    <a:lnTo>
                      <a:pt x="104" y="6"/>
                    </a:lnTo>
                    <a:lnTo>
                      <a:pt x="119" y="3"/>
                    </a:lnTo>
                    <a:lnTo>
                      <a:pt x="134" y="0"/>
                    </a:lnTo>
                    <a:lnTo>
                      <a:pt x="149" y="0"/>
                    </a:lnTo>
                    <a:lnTo>
                      <a:pt x="149" y="0"/>
                    </a:lnTo>
                    <a:lnTo>
                      <a:pt x="164" y="0"/>
                    </a:lnTo>
                    <a:lnTo>
                      <a:pt x="178" y="3"/>
                    </a:lnTo>
                    <a:lnTo>
                      <a:pt x="193" y="6"/>
                    </a:lnTo>
                    <a:lnTo>
                      <a:pt x="206" y="11"/>
                    </a:lnTo>
                    <a:lnTo>
                      <a:pt x="220" y="16"/>
                    </a:lnTo>
                    <a:lnTo>
                      <a:pt x="231" y="24"/>
                    </a:lnTo>
                    <a:lnTo>
                      <a:pt x="244" y="33"/>
                    </a:lnTo>
                    <a:lnTo>
                      <a:pt x="254" y="43"/>
                    </a:lnTo>
                    <a:lnTo>
                      <a:pt x="254" y="43"/>
                    </a:lnTo>
                    <a:lnTo>
                      <a:pt x="264" y="54"/>
                    </a:lnTo>
                    <a:lnTo>
                      <a:pt x="274" y="66"/>
                    </a:lnTo>
                    <a:lnTo>
                      <a:pt x="281" y="79"/>
                    </a:lnTo>
                    <a:lnTo>
                      <a:pt x="287" y="92"/>
                    </a:lnTo>
                    <a:lnTo>
                      <a:pt x="292" y="105"/>
                    </a:lnTo>
                    <a:lnTo>
                      <a:pt x="296" y="118"/>
                    </a:lnTo>
                    <a:lnTo>
                      <a:pt x="297" y="133"/>
                    </a:lnTo>
                    <a:lnTo>
                      <a:pt x="297" y="150"/>
                    </a:lnTo>
                    <a:lnTo>
                      <a:pt x="297" y="150"/>
                    </a:lnTo>
                    <a:lnTo>
                      <a:pt x="297" y="165"/>
                    </a:lnTo>
                    <a:lnTo>
                      <a:pt x="296" y="179"/>
                    </a:lnTo>
                    <a:lnTo>
                      <a:pt x="292" y="194"/>
                    </a:lnTo>
                    <a:lnTo>
                      <a:pt x="287" y="207"/>
                    </a:lnTo>
                    <a:lnTo>
                      <a:pt x="281" y="221"/>
                    </a:lnTo>
                    <a:lnTo>
                      <a:pt x="274" y="232"/>
                    </a:lnTo>
                    <a:lnTo>
                      <a:pt x="264" y="244"/>
                    </a:lnTo>
                    <a:lnTo>
                      <a:pt x="254" y="255"/>
                    </a:lnTo>
                    <a:lnTo>
                      <a:pt x="254" y="255"/>
                    </a:lnTo>
                    <a:close/>
                    <a:moveTo>
                      <a:pt x="94" y="206"/>
                    </a:moveTo>
                    <a:lnTo>
                      <a:pt x="94" y="206"/>
                    </a:lnTo>
                    <a:lnTo>
                      <a:pt x="106" y="214"/>
                    </a:lnTo>
                    <a:lnTo>
                      <a:pt x="119" y="222"/>
                    </a:lnTo>
                    <a:lnTo>
                      <a:pt x="134" y="226"/>
                    </a:lnTo>
                    <a:lnTo>
                      <a:pt x="149" y="227"/>
                    </a:lnTo>
                    <a:lnTo>
                      <a:pt x="149" y="227"/>
                    </a:lnTo>
                    <a:lnTo>
                      <a:pt x="165" y="226"/>
                    </a:lnTo>
                    <a:lnTo>
                      <a:pt x="178" y="222"/>
                    </a:lnTo>
                    <a:lnTo>
                      <a:pt x="192" y="214"/>
                    </a:lnTo>
                    <a:lnTo>
                      <a:pt x="203" y="206"/>
                    </a:lnTo>
                    <a:lnTo>
                      <a:pt x="203" y="206"/>
                    </a:lnTo>
                    <a:lnTo>
                      <a:pt x="213" y="193"/>
                    </a:lnTo>
                    <a:lnTo>
                      <a:pt x="220" y="179"/>
                    </a:lnTo>
                    <a:lnTo>
                      <a:pt x="225" y="165"/>
                    </a:lnTo>
                    <a:lnTo>
                      <a:pt x="226" y="150"/>
                    </a:lnTo>
                    <a:lnTo>
                      <a:pt x="226" y="150"/>
                    </a:lnTo>
                    <a:lnTo>
                      <a:pt x="225" y="133"/>
                    </a:lnTo>
                    <a:lnTo>
                      <a:pt x="220" y="118"/>
                    </a:lnTo>
                    <a:lnTo>
                      <a:pt x="213" y="105"/>
                    </a:lnTo>
                    <a:lnTo>
                      <a:pt x="203" y="94"/>
                    </a:lnTo>
                    <a:lnTo>
                      <a:pt x="203" y="94"/>
                    </a:lnTo>
                    <a:lnTo>
                      <a:pt x="192" y="84"/>
                    </a:lnTo>
                    <a:lnTo>
                      <a:pt x="178" y="77"/>
                    </a:lnTo>
                    <a:lnTo>
                      <a:pt x="165" y="72"/>
                    </a:lnTo>
                    <a:lnTo>
                      <a:pt x="149" y="71"/>
                    </a:lnTo>
                    <a:lnTo>
                      <a:pt x="149" y="71"/>
                    </a:lnTo>
                    <a:lnTo>
                      <a:pt x="134" y="72"/>
                    </a:lnTo>
                    <a:lnTo>
                      <a:pt x="119" y="77"/>
                    </a:lnTo>
                    <a:lnTo>
                      <a:pt x="106" y="84"/>
                    </a:lnTo>
                    <a:lnTo>
                      <a:pt x="94" y="94"/>
                    </a:lnTo>
                    <a:lnTo>
                      <a:pt x="94" y="94"/>
                    </a:lnTo>
                    <a:lnTo>
                      <a:pt x="86" y="105"/>
                    </a:lnTo>
                    <a:lnTo>
                      <a:pt x="78" y="118"/>
                    </a:lnTo>
                    <a:lnTo>
                      <a:pt x="75" y="133"/>
                    </a:lnTo>
                    <a:lnTo>
                      <a:pt x="73" y="150"/>
                    </a:lnTo>
                    <a:lnTo>
                      <a:pt x="73" y="150"/>
                    </a:lnTo>
                    <a:lnTo>
                      <a:pt x="75" y="165"/>
                    </a:lnTo>
                    <a:lnTo>
                      <a:pt x="78" y="179"/>
                    </a:lnTo>
                    <a:lnTo>
                      <a:pt x="86" y="193"/>
                    </a:lnTo>
                    <a:lnTo>
                      <a:pt x="94" y="206"/>
                    </a:lnTo>
                    <a:lnTo>
                      <a:pt x="94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5858589" y="4771937"/>
                <a:ext cx="39300" cy="221100"/>
              </a:xfrm>
              <a:prstGeom prst="rect">
                <a:avLst/>
              </a:pr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506760" y="680381"/>
                <a:ext cx="17700" cy="94500"/>
              </a:xfrm>
              <a:prstGeom prst="rect">
                <a:avLst/>
              </a:pr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8994846" y="4633668"/>
                <a:ext cx="93142" cy="1033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" extrusionOk="0">
                    <a:moveTo>
                      <a:pt x="76" y="0"/>
                    </a:moveTo>
                    <a:lnTo>
                      <a:pt x="76" y="0"/>
                    </a:lnTo>
                    <a:lnTo>
                      <a:pt x="86" y="0"/>
                    </a:lnTo>
                    <a:lnTo>
                      <a:pt x="96" y="3"/>
                    </a:lnTo>
                    <a:lnTo>
                      <a:pt x="106" y="8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19" y="23"/>
                    </a:lnTo>
                    <a:lnTo>
                      <a:pt x="124" y="33"/>
                    </a:lnTo>
                    <a:lnTo>
                      <a:pt x="127" y="44"/>
                    </a:lnTo>
                    <a:lnTo>
                      <a:pt x="127" y="56"/>
                    </a:lnTo>
                    <a:lnTo>
                      <a:pt x="127" y="141"/>
                    </a:lnTo>
                    <a:lnTo>
                      <a:pt x="93" y="141"/>
                    </a:lnTo>
                    <a:lnTo>
                      <a:pt x="93" y="61"/>
                    </a:lnTo>
                    <a:lnTo>
                      <a:pt x="93" y="61"/>
                    </a:lnTo>
                    <a:lnTo>
                      <a:pt x="93" y="54"/>
                    </a:lnTo>
                    <a:lnTo>
                      <a:pt x="91" y="49"/>
                    </a:lnTo>
                    <a:lnTo>
                      <a:pt x="88" y="44"/>
                    </a:lnTo>
                    <a:lnTo>
                      <a:pt x="85" y="39"/>
                    </a:lnTo>
                    <a:lnTo>
                      <a:pt x="85" y="39"/>
                    </a:lnTo>
                    <a:lnTo>
                      <a:pt x="81" y="36"/>
                    </a:lnTo>
                    <a:lnTo>
                      <a:pt x="76" y="34"/>
                    </a:lnTo>
                    <a:lnTo>
                      <a:pt x="71" y="33"/>
                    </a:lnTo>
                    <a:lnTo>
                      <a:pt x="65" y="33"/>
                    </a:lnTo>
                    <a:lnTo>
                      <a:pt x="65" y="33"/>
                    </a:lnTo>
                    <a:lnTo>
                      <a:pt x="58" y="33"/>
                    </a:lnTo>
                    <a:lnTo>
                      <a:pt x="53" y="34"/>
                    </a:lnTo>
                    <a:lnTo>
                      <a:pt x="48" y="37"/>
                    </a:lnTo>
                    <a:lnTo>
                      <a:pt x="43" y="41"/>
                    </a:lnTo>
                    <a:lnTo>
                      <a:pt x="43" y="41"/>
                    </a:lnTo>
                    <a:lnTo>
                      <a:pt x="40" y="46"/>
                    </a:lnTo>
                    <a:lnTo>
                      <a:pt x="37" y="52"/>
                    </a:lnTo>
                    <a:lnTo>
                      <a:pt x="35" y="59"/>
                    </a:lnTo>
                    <a:lnTo>
                      <a:pt x="35" y="67"/>
                    </a:lnTo>
                    <a:lnTo>
                      <a:pt x="35" y="141"/>
                    </a:lnTo>
                    <a:lnTo>
                      <a:pt x="0" y="141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8"/>
                    </a:lnTo>
                    <a:lnTo>
                      <a:pt x="35" y="18"/>
                    </a:lnTo>
                    <a:lnTo>
                      <a:pt x="43" y="9"/>
                    </a:lnTo>
                    <a:lnTo>
                      <a:pt x="52" y="4"/>
                    </a:lnTo>
                    <a:lnTo>
                      <a:pt x="63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790188" y="2556110"/>
                <a:ext cx="71775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58" extrusionOk="0">
                    <a:moveTo>
                      <a:pt x="85" y="0"/>
                    </a:moveTo>
                    <a:lnTo>
                      <a:pt x="85" y="0"/>
                    </a:lnTo>
                    <a:lnTo>
                      <a:pt x="97" y="0"/>
                    </a:lnTo>
                    <a:lnTo>
                      <a:pt x="109" y="3"/>
                    </a:lnTo>
                    <a:lnTo>
                      <a:pt x="118" y="10"/>
                    </a:lnTo>
                    <a:lnTo>
                      <a:pt x="127" y="17"/>
                    </a:lnTo>
                    <a:lnTo>
                      <a:pt x="127" y="17"/>
                    </a:lnTo>
                    <a:lnTo>
                      <a:pt x="133" y="26"/>
                    </a:lnTo>
                    <a:lnTo>
                      <a:pt x="138" y="36"/>
                    </a:lnTo>
                    <a:lnTo>
                      <a:pt x="141" y="50"/>
                    </a:lnTo>
                    <a:lnTo>
                      <a:pt x="143" y="63"/>
                    </a:lnTo>
                    <a:lnTo>
                      <a:pt x="143" y="158"/>
                    </a:lnTo>
                    <a:lnTo>
                      <a:pt x="104" y="158"/>
                    </a:lnTo>
                    <a:lnTo>
                      <a:pt x="104" y="68"/>
                    </a:lnTo>
                    <a:lnTo>
                      <a:pt x="104" y="68"/>
                    </a:lnTo>
                    <a:lnTo>
                      <a:pt x="104" y="61"/>
                    </a:lnTo>
                    <a:lnTo>
                      <a:pt x="102" y="55"/>
                    </a:lnTo>
                    <a:lnTo>
                      <a:pt x="99" y="50"/>
                    </a:lnTo>
                    <a:lnTo>
                      <a:pt x="95" y="45"/>
                    </a:lnTo>
                    <a:lnTo>
                      <a:pt x="95" y="45"/>
                    </a:lnTo>
                    <a:lnTo>
                      <a:pt x="90" y="41"/>
                    </a:lnTo>
                    <a:lnTo>
                      <a:pt x="85" y="38"/>
                    </a:lnTo>
                    <a:lnTo>
                      <a:pt x="80" y="36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66" y="38"/>
                    </a:lnTo>
                    <a:lnTo>
                      <a:pt x="59" y="40"/>
                    </a:lnTo>
                    <a:lnTo>
                      <a:pt x="54" y="43"/>
                    </a:lnTo>
                    <a:lnTo>
                      <a:pt x="49" y="46"/>
                    </a:lnTo>
                    <a:lnTo>
                      <a:pt x="49" y="46"/>
                    </a:lnTo>
                    <a:lnTo>
                      <a:pt x="44" y="51"/>
                    </a:lnTo>
                    <a:lnTo>
                      <a:pt x="43" y="58"/>
                    </a:lnTo>
                    <a:lnTo>
                      <a:pt x="41" y="66"/>
                    </a:lnTo>
                    <a:lnTo>
                      <a:pt x="39" y="74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0" y="3"/>
                    </a:lnTo>
                    <a:lnTo>
                      <a:pt x="39" y="3"/>
                    </a:lnTo>
                    <a:lnTo>
                      <a:pt x="39" y="22"/>
                    </a:lnTo>
                    <a:lnTo>
                      <a:pt x="39" y="22"/>
                    </a:lnTo>
                    <a:lnTo>
                      <a:pt x="47" y="12"/>
                    </a:lnTo>
                    <a:lnTo>
                      <a:pt x="57" y="5"/>
                    </a:lnTo>
                    <a:lnTo>
                      <a:pt x="71" y="2"/>
                    </a:lnTo>
                    <a:lnTo>
                      <a:pt x="85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8527682" y="1075053"/>
                <a:ext cx="48000" cy="35100"/>
              </a:xfrm>
              <a:prstGeom prst="rect">
                <a:avLst/>
              </a:pr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527682" y="1149282"/>
                <a:ext cx="48000" cy="157200"/>
              </a:xfrm>
              <a:prstGeom prst="rect">
                <a:avLst/>
              </a:pr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72370" y="330943"/>
                <a:ext cx="109151" cy="11352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57" extrusionOk="0">
                    <a:moveTo>
                      <a:pt x="38" y="64"/>
                    </a:moveTo>
                    <a:lnTo>
                      <a:pt x="38" y="64"/>
                    </a:lnTo>
                    <a:lnTo>
                      <a:pt x="41" y="58"/>
                    </a:lnTo>
                    <a:lnTo>
                      <a:pt x="43" y="51"/>
                    </a:lnTo>
                    <a:lnTo>
                      <a:pt x="48" y="46"/>
                    </a:lnTo>
                    <a:lnTo>
                      <a:pt x="51" y="43"/>
                    </a:lnTo>
                    <a:lnTo>
                      <a:pt x="51" y="43"/>
                    </a:lnTo>
                    <a:lnTo>
                      <a:pt x="58" y="40"/>
                    </a:lnTo>
                    <a:lnTo>
                      <a:pt x="63" y="36"/>
                    </a:lnTo>
                    <a:lnTo>
                      <a:pt x="69" y="35"/>
                    </a:lnTo>
                    <a:lnTo>
                      <a:pt x="78" y="35"/>
                    </a:lnTo>
                    <a:lnTo>
                      <a:pt x="78" y="35"/>
                    </a:lnTo>
                    <a:lnTo>
                      <a:pt x="84" y="35"/>
                    </a:lnTo>
                    <a:lnTo>
                      <a:pt x="89" y="36"/>
                    </a:lnTo>
                    <a:lnTo>
                      <a:pt x="96" y="40"/>
                    </a:lnTo>
                    <a:lnTo>
                      <a:pt x="101" y="43"/>
                    </a:lnTo>
                    <a:lnTo>
                      <a:pt x="101" y="43"/>
                    </a:lnTo>
                    <a:lnTo>
                      <a:pt x="104" y="46"/>
                    </a:lnTo>
                    <a:lnTo>
                      <a:pt x="109" y="51"/>
                    </a:lnTo>
                    <a:lnTo>
                      <a:pt x="111" y="58"/>
                    </a:lnTo>
                    <a:lnTo>
                      <a:pt x="114" y="64"/>
                    </a:lnTo>
                    <a:lnTo>
                      <a:pt x="38" y="64"/>
                    </a:lnTo>
                    <a:close/>
                    <a:moveTo>
                      <a:pt x="78" y="0"/>
                    </a:moveTo>
                    <a:lnTo>
                      <a:pt x="78" y="0"/>
                    </a:lnTo>
                    <a:lnTo>
                      <a:pt x="61" y="2"/>
                    </a:lnTo>
                    <a:lnTo>
                      <a:pt x="46" y="7"/>
                    </a:lnTo>
                    <a:lnTo>
                      <a:pt x="33" y="1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5" y="48"/>
                    </a:lnTo>
                    <a:lnTo>
                      <a:pt x="2" y="63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2" y="94"/>
                    </a:lnTo>
                    <a:lnTo>
                      <a:pt x="5" y="109"/>
                    </a:lnTo>
                    <a:lnTo>
                      <a:pt x="12" y="122"/>
                    </a:lnTo>
                    <a:lnTo>
                      <a:pt x="21" y="134"/>
                    </a:lnTo>
                    <a:lnTo>
                      <a:pt x="21" y="134"/>
                    </a:lnTo>
                    <a:lnTo>
                      <a:pt x="33" y="144"/>
                    </a:lnTo>
                    <a:lnTo>
                      <a:pt x="48" y="150"/>
                    </a:lnTo>
                    <a:lnTo>
                      <a:pt x="63" y="155"/>
                    </a:lnTo>
                    <a:lnTo>
                      <a:pt x="79" y="157"/>
                    </a:lnTo>
                    <a:lnTo>
                      <a:pt x="79" y="157"/>
                    </a:lnTo>
                    <a:lnTo>
                      <a:pt x="91" y="155"/>
                    </a:lnTo>
                    <a:lnTo>
                      <a:pt x="99" y="153"/>
                    </a:lnTo>
                    <a:lnTo>
                      <a:pt x="109" y="152"/>
                    </a:lnTo>
                    <a:lnTo>
                      <a:pt x="117" y="148"/>
                    </a:lnTo>
                    <a:lnTo>
                      <a:pt x="124" y="144"/>
                    </a:lnTo>
                    <a:lnTo>
                      <a:pt x="132" y="139"/>
                    </a:lnTo>
                    <a:lnTo>
                      <a:pt x="139" y="132"/>
                    </a:lnTo>
                    <a:lnTo>
                      <a:pt x="144" y="125"/>
                    </a:lnTo>
                    <a:lnTo>
                      <a:pt x="114" y="107"/>
                    </a:lnTo>
                    <a:lnTo>
                      <a:pt x="114" y="107"/>
                    </a:lnTo>
                    <a:lnTo>
                      <a:pt x="107" y="114"/>
                    </a:lnTo>
                    <a:lnTo>
                      <a:pt x="99" y="117"/>
                    </a:lnTo>
                    <a:lnTo>
                      <a:pt x="91" y="120"/>
                    </a:lnTo>
                    <a:lnTo>
                      <a:pt x="81" y="122"/>
                    </a:lnTo>
                    <a:lnTo>
                      <a:pt x="81" y="122"/>
                    </a:lnTo>
                    <a:lnTo>
                      <a:pt x="66" y="120"/>
                    </a:lnTo>
                    <a:lnTo>
                      <a:pt x="59" y="117"/>
                    </a:lnTo>
                    <a:lnTo>
                      <a:pt x="53" y="115"/>
                    </a:lnTo>
                    <a:lnTo>
                      <a:pt x="48" y="111"/>
                    </a:lnTo>
                    <a:lnTo>
                      <a:pt x="45" y="106"/>
                    </a:lnTo>
                    <a:lnTo>
                      <a:pt x="41" y="101"/>
                    </a:lnTo>
                    <a:lnTo>
                      <a:pt x="40" y="94"/>
                    </a:lnTo>
                    <a:lnTo>
                      <a:pt x="150" y="94"/>
                    </a:lnTo>
                    <a:lnTo>
                      <a:pt x="150" y="94"/>
                    </a:lnTo>
                    <a:lnTo>
                      <a:pt x="152" y="78"/>
                    </a:lnTo>
                    <a:lnTo>
                      <a:pt x="152" y="78"/>
                    </a:lnTo>
                    <a:lnTo>
                      <a:pt x="150" y="63"/>
                    </a:lnTo>
                    <a:lnTo>
                      <a:pt x="145" y="48"/>
                    </a:lnTo>
                    <a:lnTo>
                      <a:pt x="139" y="35"/>
                    </a:lnTo>
                    <a:lnTo>
                      <a:pt x="130" y="23"/>
                    </a:lnTo>
                    <a:lnTo>
                      <a:pt x="130" y="23"/>
                    </a:lnTo>
                    <a:lnTo>
                      <a:pt x="119" y="13"/>
                    </a:lnTo>
                    <a:lnTo>
                      <a:pt x="107" y="7"/>
                    </a:lnTo>
                    <a:lnTo>
                      <a:pt x="92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>
                  <a:alpha val="34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4205770" y="330943"/>
                <a:ext cx="109151" cy="11352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57" extrusionOk="0">
                    <a:moveTo>
                      <a:pt x="78" y="0"/>
                    </a:moveTo>
                    <a:lnTo>
                      <a:pt x="78" y="0"/>
                    </a:lnTo>
                    <a:lnTo>
                      <a:pt x="61" y="2"/>
                    </a:lnTo>
                    <a:lnTo>
                      <a:pt x="46" y="7"/>
                    </a:lnTo>
                    <a:lnTo>
                      <a:pt x="33" y="13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12" y="35"/>
                    </a:lnTo>
                    <a:lnTo>
                      <a:pt x="5" y="48"/>
                    </a:lnTo>
                    <a:lnTo>
                      <a:pt x="2" y="63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2" y="94"/>
                    </a:lnTo>
                    <a:lnTo>
                      <a:pt x="5" y="109"/>
                    </a:lnTo>
                    <a:lnTo>
                      <a:pt x="12" y="122"/>
                    </a:lnTo>
                    <a:lnTo>
                      <a:pt x="21" y="134"/>
                    </a:lnTo>
                    <a:lnTo>
                      <a:pt x="21" y="134"/>
                    </a:lnTo>
                    <a:lnTo>
                      <a:pt x="33" y="144"/>
                    </a:lnTo>
                    <a:lnTo>
                      <a:pt x="48" y="150"/>
                    </a:lnTo>
                    <a:lnTo>
                      <a:pt x="63" y="155"/>
                    </a:lnTo>
                    <a:lnTo>
                      <a:pt x="79" y="157"/>
                    </a:lnTo>
                    <a:lnTo>
                      <a:pt x="79" y="157"/>
                    </a:lnTo>
                    <a:lnTo>
                      <a:pt x="91" y="155"/>
                    </a:lnTo>
                    <a:lnTo>
                      <a:pt x="99" y="153"/>
                    </a:lnTo>
                    <a:lnTo>
                      <a:pt x="109" y="152"/>
                    </a:lnTo>
                    <a:lnTo>
                      <a:pt x="117" y="148"/>
                    </a:lnTo>
                    <a:lnTo>
                      <a:pt x="124" y="144"/>
                    </a:lnTo>
                    <a:lnTo>
                      <a:pt x="132" y="139"/>
                    </a:lnTo>
                    <a:lnTo>
                      <a:pt x="139" y="132"/>
                    </a:lnTo>
                    <a:lnTo>
                      <a:pt x="144" y="125"/>
                    </a:lnTo>
                    <a:lnTo>
                      <a:pt x="114" y="107"/>
                    </a:lnTo>
                    <a:lnTo>
                      <a:pt x="114" y="107"/>
                    </a:lnTo>
                    <a:lnTo>
                      <a:pt x="107" y="114"/>
                    </a:lnTo>
                    <a:lnTo>
                      <a:pt x="99" y="117"/>
                    </a:lnTo>
                    <a:lnTo>
                      <a:pt x="91" y="120"/>
                    </a:lnTo>
                    <a:lnTo>
                      <a:pt x="81" y="122"/>
                    </a:lnTo>
                    <a:lnTo>
                      <a:pt x="81" y="122"/>
                    </a:lnTo>
                    <a:lnTo>
                      <a:pt x="66" y="120"/>
                    </a:lnTo>
                    <a:lnTo>
                      <a:pt x="59" y="117"/>
                    </a:lnTo>
                    <a:lnTo>
                      <a:pt x="53" y="115"/>
                    </a:lnTo>
                    <a:lnTo>
                      <a:pt x="48" y="111"/>
                    </a:lnTo>
                    <a:lnTo>
                      <a:pt x="45" y="106"/>
                    </a:lnTo>
                    <a:lnTo>
                      <a:pt x="41" y="101"/>
                    </a:lnTo>
                    <a:lnTo>
                      <a:pt x="40" y="94"/>
                    </a:lnTo>
                    <a:lnTo>
                      <a:pt x="150" y="94"/>
                    </a:lnTo>
                    <a:lnTo>
                      <a:pt x="150" y="94"/>
                    </a:lnTo>
                    <a:lnTo>
                      <a:pt x="152" y="78"/>
                    </a:lnTo>
                    <a:lnTo>
                      <a:pt x="152" y="78"/>
                    </a:lnTo>
                    <a:lnTo>
                      <a:pt x="150" y="63"/>
                    </a:lnTo>
                    <a:lnTo>
                      <a:pt x="145" y="48"/>
                    </a:lnTo>
                    <a:lnTo>
                      <a:pt x="139" y="35"/>
                    </a:lnTo>
                    <a:lnTo>
                      <a:pt x="130" y="23"/>
                    </a:lnTo>
                    <a:lnTo>
                      <a:pt x="130" y="23"/>
                    </a:lnTo>
                    <a:lnTo>
                      <a:pt x="119" y="13"/>
                    </a:lnTo>
                    <a:lnTo>
                      <a:pt x="107" y="7"/>
                    </a:lnTo>
                    <a:lnTo>
                      <a:pt x="92" y="2"/>
                    </a:lnTo>
                    <a:lnTo>
                      <a:pt x="7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902612" y="4716141"/>
                <a:ext cx="54096" cy="51996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1" extrusionOk="0">
                    <a:moveTo>
                      <a:pt x="84" y="112"/>
                    </a:moveTo>
                    <a:lnTo>
                      <a:pt x="124" y="0"/>
                    </a:lnTo>
                    <a:lnTo>
                      <a:pt x="168" y="0"/>
                    </a:lnTo>
                    <a:lnTo>
                      <a:pt x="109" y="161"/>
                    </a:lnTo>
                    <a:lnTo>
                      <a:pt x="61" y="161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84" y="112"/>
                    </a:lnTo>
                    <a:close/>
                  </a:path>
                </a:pathLst>
              </a:custGeom>
              <a:solidFill>
                <a:srgbClr val="A61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535321" y="4626391"/>
                <a:ext cx="110606" cy="104794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5" extrusionOk="0">
                    <a:moveTo>
                      <a:pt x="76" y="102"/>
                    </a:moveTo>
                    <a:lnTo>
                      <a:pt x="112" y="0"/>
                    </a:lnTo>
                    <a:lnTo>
                      <a:pt x="152" y="0"/>
                    </a:lnTo>
                    <a:lnTo>
                      <a:pt x="97" y="145"/>
                    </a:lnTo>
                    <a:lnTo>
                      <a:pt x="56" y="145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76" y="102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6855111" y="4873304"/>
                <a:ext cx="124682" cy="1440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46" extrusionOk="0">
                    <a:moveTo>
                      <a:pt x="0" y="0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54" y="0"/>
                    </a:lnTo>
                    <a:lnTo>
                      <a:pt x="170" y="3"/>
                    </a:lnTo>
                    <a:lnTo>
                      <a:pt x="185" y="7"/>
                    </a:lnTo>
                    <a:lnTo>
                      <a:pt x="200" y="12"/>
                    </a:lnTo>
                    <a:lnTo>
                      <a:pt x="215" y="20"/>
                    </a:lnTo>
                    <a:lnTo>
                      <a:pt x="228" y="28"/>
                    </a:lnTo>
                    <a:lnTo>
                      <a:pt x="241" y="38"/>
                    </a:lnTo>
                    <a:lnTo>
                      <a:pt x="253" y="50"/>
                    </a:lnTo>
                    <a:lnTo>
                      <a:pt x="253" y="50"/>
                    </a:lnTo>
                    <a:lnTo>
                      <a:pt x="264" y="63"/>
                    </a:lnTo>
                    <a:lnTo>
                      <a:pt x="274" y="76"/>
                    </a:lnTo>
                    <a:lnTo>
                      <a:pt x="283" y="91"/>
                    </a:lnTo>
                    <a:lnTo>
                      <a:pt x="289" y="106"/>
                    </a:lnTo>
                    <a:lnTo>
                      <a:pt x="294" y="121"/>
                    </a:lnTo>
                    <a:lnTo>
                      <a:pt x="297" y="137"/>
                    </a:lnTo>
                    <a:lnTo>
                      <a:pt x="301" y="155"/>
                    </a:lnTo>
                    <a:lnTo>
                      <a:pt x="301" y="173"/>
                    </a:lnTo>
                    <a:lnTo>
                      <a:pt x="301" y="173"/>
                    </a:lnTo>
                    <a:lnTo>
                      <a:pt x="301" y="191"/>
                    </a:lnTo>
                    <a:lnTo>
                      <a:pt x="297" y="208"/>
                    </a:lnTo>
                    <a:lnTo>
                      <a:pt x="294" y="224"/>
                    </a:lnTo>
                    <a:lnTo>
                      <a:pt x="289" y="241"/>
                    </a:lnTo>
                    <a:lnTo>
                      <a:pt x="283" y="256"/>
                    </a:lnTo>
                    <a:lnTo>
                      <a:pt x="274" y="271"/>
                    </a:lnTo>
                    <a:lnTo>
                      <a:pt x="264" y="284"/>
                    </a:lnTo>
                    <a:lnTo>
                      <a:pt x="253" y="297"/>
                    </a:lnTo>
                    <a:lnTo>
                      <a:pt x="253" y="297"/>
                    </a:lnTo>
                    <a:lnTo>
                      <a:pt x="241" y="309"/>
                    </a:lnTo>
                    <a:lnTo>
                      <a:pt x="228" y="318"/>
                    </a:lnTo>
                    <a:lnTo>
                      <a:pt x="215" y="327"/>
                    </a:lnTo>
                    <a:lnTo>
                      <a:pt x="200" y="333"/>
                    </a:lnTo>
                    <a:lnTo>
                      <a:pt x="185" y="340"/>
                    </a:lnTo>
                    <a:lnTo>
                      <a:pt x="170" y="343"/>
                    </a:lnTo>
                    <a:lnTo>
                      <a:pt x="154" y="345"/>
                    </a:lnTo>
                    <a:lnTo>
                      <a:pt x="136" y="346"/>
                    </a:lnTo>
                    <a:lnTo>
                      <a:pt x="0" y="346"/>
                    </a:lnTo>
                    <a:lnTo>
                      <a:pt x="0" y="0"/>
                    </a:lnTo>
                    <a:close/>
                    <a:moveTo>
                      <a:pt x="68" y="281"/>
                    </a:moveTo>
                    <a:lnTo>
                      <a:pt x="136" y="281"/>
                    </a:lnTo>
                    <a:lnTo>
                      <a:pt x="136" y="281"/>
                    </a:lnTo>
                    <a:lnTo>
                      <a:pt x="157" y="279"/>
                    </a:lnTo>
                    <a:lnTo>
                      <a:pt x="167" y="277"/>
                    </a:lnTo>
                    <a:lnTo>
                      <a:pt x="177" y="274"/>
                    </a:lnTo>
                    <a:lnTo>
                      <a:pt x="185" y="269"/>
                    </a:lnTo>
                    <a:lnTo>
                      <a:pt x="193" y="264"/>
                    </a:lnTo>
                    <a:lnTo>
                      <a:pt x="202" y="257"/>
                    </a:lnTo>
                    <a:lnTo>
                      <a:pt x="208" y="251"/>
                    </a:lnTo>
                    <a:lnTo>
                      <a:pt x="208" y="251"/>
                    </a:lnTo>
                    <a:lnTo>
                      <a:pt x="215" y="243"/>
                    </a:lnTo>
                    <a:lnTo>
                      <a:pt x="220" y="234"/>
                    </a:lnTo>
                    <a:lnTo>
                      <a:pt x="225" y="226"/>
                    </a:lnTo>
                    <a:lnTo>
                      <a:pt x="230" y="216"/>
                    </a:lnTo>
                    <a:lnTo>
                      <a:pt x="235" y="196"/>
                    </a:lnTo>
                    <a:lnTo>
                      <a:pt x="236" y="173"/>
                    </a:lnTo>
                    <a:lnTo>
                      <a:pt x="236" y="173"/>
                    </a:lnTo>
                    <a:lnTo>
                      <a:pt x="235" y="150"/>
                    </a:lnTo>
                    <a:lnTo>
                      <a:pt x="230" y="129"/>
                    </a:lnTo>
                    <a:lnTo>
                      <a:pt x="225" y="121"/>
                    </a:lnTo>
                    <a:lnTo>
                      <a:pt x="220" y="111"/>
                    </a:lnTo>
                    <a:lnTo>
                      <a:pt x="215" y="102"/>
                    </a:lnTo>
                    <a:lnTo>
                      <a:pt x="208" y="96"/>
                    </a:lnTo>
                    <a:lnTo>
                      <a:pt x="208" y="96"/>
                    </a:lnTo>
                    <a:lnTo>
                      <a:pt x="202" y="88"/>
                    </a:lnTo>
                    <a:lnTo>
                      <a:pt x="193" y="83"/>
                    </a:lnTo>
                    <a:lnTo>
                      <a:pt x="185" y="76"/>
                    </a:lnTo>
                    <a:lnTo>
                      <a:pt x="177" y="73"/>
                    </a:lnTo>
                    <a:lnTo>
                      <a:pt x="167" y="69"/>
                    </a:lnTo>
                    <a:lnTo>
                      <a:pt x="157" y="66"/>
                    </a:lnTo>
                    <a:lnTo>
                      <a:pt x="136" y="65"/>
                    </a:lnTo>
                    <a:lnTo>
                      <a:pt x="68" y="65"/>
                    </a:lnTo>
                    <a:lnTo>
                      <a:pt x="68" y="281"/>
                    </a:lnTo>
                    <a:close/>
                  </a:path>
                </a:pathLst>
              </a:custGeom>
              <a:solidFill>
                <a:srgbClr val="A6183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6082604" y="242525"/>
                <a:ext cx="148445" cy="15282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09" extrusionOk="0">
                    <a:moveTo>
                      <a:pt x="201" y="125"/>
                    </a:moveTo>
                    <a:lnTo>
                      <a:pt x="53" y="125"/>
                    </a:lnTo>
                    <a:lnTo>
                      <a:pt x="53" y="125"/>
                    </a:lnTo>
                    <a:lnTo>
                      <a:pt x="56" y="133"/>
                    </a:lnTo>
                    <a:lnTo>
                      <a:pt x="59" y="142"/>
                    </a:lnTo>
                    <a:lnTo>
                      <a:pt x="64" y="148"/>
                    </a:lnTo>
                    <a:lnTo>
                      <a:pt x="71" y="153"/>
                    </a:lnTo>
                    <a:lnTo>
                      <a:pt x="79" y="156"/>
                    </a:lnTo>
                    <a:lnTo>
                      <a:pt x="87" y="160"/>
                    </a:lnTo>
                    <a:lnTo>
                      <a:pt x="97" y="161"/>
                    </a:lnTo>
                    <a:lnTo>
                      <a:pt x="109" y="163"/>
                    </a:lnTo>
                    <a:lnTo>
                      <a:pt x="109" y="163"/>
                    </a:lnTo>
                    <a:lnTo>
                      <a:pt x="122" y="161"/>
                    </a:lnTo>
                    <a:lnTo>
                      <a:pt x="133" y="158"/>
                    </a:lnTo>
                    <a:lnTo>
                      <a:pt x="143" y="151"/>
                    </a:lnTo>
                    <a:lnTo>
                      <a:pt x="151" y="143"/>
                    </a:lnTo>
                    <a:lnTo>
                      <a:pt x="193" y="166"/>
                    </a:lnTo>
                    <a:lnTo>
                      <a:pt x="193" y="166"/>
                    </a:lnTo>
                    <a:lnTo>
                      <a:pt x="184" y="176"/>
                    </a:lnTo>
                    <a:lnTo>
                      <a:pt x="176" y="184"/>
                    </a:lnTo>
                    <a:lnTo>
                      <a:pt x="168" y="193"/>
                    </a:lnTo>
                    <a:lnTo>
                      <a:pt x="156" y="198"/>
                    </a:lnTo>
                    <a:lnTo>
                      <a:pt x="145" y="203"/>
                    </a:lnTo>
                    <a:lnTo>
                      <a:pt x="133" y="206"/>
                    </a:lnTo>
                    <a:lnTo>
                      <a:pt x="120" y="208"/>
                    </a:lnTo>
                    <a:lnTo>
                      <a:pt x="107" y="209"/>
                    </a:lnTo>
                    <a:lnTo>
                      <a:pt x="107" y="209"/>
                    </a:lnTo>
                    <a:lnTo>
                      <a:pt x="84" y="208"/>
                    </a:lnTo>
                    <a:lnTo>
                      <a:pt x="72" y="204"/>
                    </a:lnTo>
                    <a:lnTo>
                      <a:pt x="62" y="201"/>
                    </a:lnTo>
                    <a:lnTo>
                      <a:pt x="54" y="198"/>
                    </a:lnTo>
                    <a:lnTo>
                      <a:pt x="44" y="193"/>
                    </a:lnTo>
                    <a:lnTo>
                      <a:pt x="36" y="186"/>
                    </a:lnTo>
                    <a:lnTo>
                      <a:pt x="29" y="180"/>
                    </a:lnTo>
                    <a:lnTo>
                      <a:pt x="29" y="180"/>
                    </a:lnTo>
                    <a:lnTo>
                      <a:pt x="21" y="171"/>
                    </a:lnTo>
                    <a:lnTo>
                      <a:pt x="16" y="163"/>
                    </a:lnTo>
                    <a:lnTo>
                      <a:pt x="11" y="155"/>
                    </a:lnTo>
                    <a:lnTo>
                      <a:pt x="6" y="145"/>
                    </a:lnTo>
                    <a:lnTo>
                      <a:pt x="3" y="135"/>
                    </a:lnTo>
                    <a:lnTo>
                      <a:pt x="1" y="125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1" y="82"/>
                    </a:lnTo>
                    <a:lnTo>
                      <a:pt x="3" y="72"/>
                    </a:lnTo>
                    <a:lnTo>
                      <a:pt x="6" y="62"/>
                    </a:lnTo>
                    <a:lnTo>
                      <a:pt x="11" y="54"/>
                    </a:lnTo>
                    <a:lnTo>
                      <a:pt x="16" y="46"/>
                    </a:lnTo>
                    <a:lnTo>
                      <a:pt x="28" y="29"/>
                    </a:lnTo>
                    <a:lnTo>
                      <a:pt x="28" y="29"/>
                    </a:lnTo>
                    <a:lnTo>
                      <a:pt x="36" y="23"/>
                    </a:lnTo>
                    <a:lnTo>
                      <a:pt x="44" y="16"/>
                    </a:lnTo>
                    <a:lnTo>
                      <a:pt x="53" y="11"/>
                    </a:lnTo>
                    <a:lnTo>
                      <a:pt x="61" y="6"/>
                    </a:lnTo>
                    <a:lnTo>
                      <a:pt x="71" y="3"/>
                    </a:lnTo>
                    <a:lnTo>
                      <a:pt x="81" y="1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123" y="1"/>
                    </a:lnTo>
                    <a:lnTo>
                      <a:pt x="133" y="3"/>
                    </a:lnTo>
                    <a:lnTo>
                      <a:pt x="143" y="6"/>
                    </a:lnTo>
                    <a:lnTo>
                      <a:pt x="151" y="11"/>
                    </a:lnTo>
                    <a:lnTo>
                      <a:pt x="160" y="16"/>
                    </a:lnTo>
                    <a:lnTo>
                      <a:pt x="168" y="23"/>
                    </a:lnTo>
                    <a:lnTo>
                      <a:pt x="175" y="29"/>
                    </a:lnTo>
                    <a:lnTo>
                      <a:pt x="175" y="29"/>
                    </a:lnTo>
                    <a:lnTo>
                      <a:pt x="186" y="46"/>
                    </a:lnTo>
                    <a:lnTo>
                      <a:pt x="191" y="54"/>
                    </a:lnTo>
                    <a:lnTo>
                      <a:pt x="196" y="62"/>
                    </a:lnTo>
                    <a:lnTo>
                      <a:pt x="201" y="82"/>
                    </a:lnTo>
                    <a:lnTo>
                      <a:pt x="203" y="104"/>
                    </a:lnTo>
                    <a:lnTo>
                      <a:pt x="203" y="104"/>
                    </a:lnTo>
                    <a:lnTo>
                      <a:pt x="201" y="125"/>
                    </a:lnTo>
                    <a:lnTo>
                      <a:pt x="201" y="125"/>
                    </a:lnTo>
                    <a:close/>
                    <a:moveTo>
                      <a:pt x="51" y="86"/>
                    </a:moveTo>
                    <a:lnTo>
                      <a:pt x="151" y="86"/>
                    </a:lnTo>
                    <a:lnTo>
                      <a:pt x="151" y="86"/>
                    </a:lnTo>
                    <a:lnTo>
                      <a:pt x="150" y="76"/>
                    </a:lnTo>
                    <a:lnTo>
                      <a:pt x="145" y="69"/>
                    </a:lnTo>
                    <a:lnTo>
                      <a:pt x="140" y="61"/>
                    </a:lnTo>
                    <a:lnTo>
                      <a:pt x="135" y="56"/>
                    </a:lnTo>
                    <a:lnTo>
                      <a:pt x="135" y="56"/>
                    </a:lnTo>
                    <a:lnTo>
                      <a:pt x="127" y="51"/>
                    </a:lnTo>
                    <a:lnTo>
                      <a:pt x="120" y="48"/>
                    </a:lnTo>
                    <a:lnTo>
                      <a:pt x="112" y="46"/>
                    </a:lnTo>
                    <a:lnTo>
                      <a:pt x="104" y="46"/>
                    </a:lnTo>
                    <a:lnTo>
                      <a:pt x="104" y="46"/>
                    </a:lnTo>
                    <a:lnTo>
                      <a:pt x="94" y="46"/>
                    </a:lnTo>
                    <a:lnTo>
                      <a:pt x="84" y="48"/>
                    </a:lnTo>
                    <a:lnTo>
                      <a:pt x="76" y="51"/>
                    </a:lnTo>
                    <a:lnTo>
                      <a:pt x="69" y="56"/>
                    </a:lnTo>
                    <a:lnTo>
                      <a:pt x="69" y="56"/>
                    </a:lnTo>
                    <a:lnTo>
                      <a:pt x="62" y="62"/>
                    </a:lnTo>
                    <a:lnTo>
                      <a:pt x="57" y="69"/>
                    </a:lnTo>
                    <a:lnTo>
                      <a:pt x="54" y="76"/>
                    </a:lnTo>
                    <a:lnTo>
                      <a:pt x="51" y="86"/>
                    </a:lnTo>
                    <a:lnTo>
                      <a:pt x="51" y="86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" name="Google Shape;130;p2"/>
              <p:cNvGrpSpPr/>
              <p:nvPr/>
            </p:nvGrpSpPr>
            <p:grpSpPr>
              <a:xfrm>
                <a:off x="5702641" y="4236001"/>
                <a:ext cx="71127" cy="91447"/>
                <a:chOff x="2682876" y="1038225"/>
                <a:chExt cx="157187" cy="214313"/>
              </a:xfrm>
            </p:grpSpPr>
            <p:sp>
              <p:nvSpPr>
                <p:cNvPr id="131" name="Google Shape;131;p2"/>
                <p:cNvSpPr/>
                <p:nvPr/>
              </p:nvSpPr>
              <p:spPr>
                <a:xfrm>
                  <a:off x="2747963" y="1038225"/>
                  <a:ext cx="92100" cy="33300"/>
                </a:xfrm>
                <a:prstGeom prst="rect">
                  <a:avLst/>
                </a:pr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34509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2682876" y="1096963"/>
                  <a:ext cx="157163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87" extrusionOk="0">
                      <a:moveTo>
                        <a:pt x="28" y="61"/>
                      </a:moveTo>
                      <a:cubicBezTo>
                        <a:pt x="32" y="65"/>
                        <a:pt x="38" y="67"/>
                        <a:pt x="44" y="67"/>
                      </a:cubicBezTo>
                      <a:cubicBezTo>
                        <a:pt x="51" y="67"/>
                        <a:pt x="56" y="65"/>
                        <a:pt x="61" y="61"/>
                      </a:cubicBezTo>
                      <a:cubicBezTo>
                        <a:pt x="65" y="56"/>
                        <a:pt x="67" y="51"/>
                        <a:pt x="67" y="44"/>
                      </a:cubicBezTo>
                      <a:cubicBezTo>
                        <a:pt x="67" y="37"/>
                        <a:pt x="65" y="31"/>
                        <a:pt x="61" y="27"/>
                      </a:cubicBezTo>
                      <a:cubicBezTo>
                        <a:pt x="56" y="23"/>
                        <a:pt x="51" y="21"/>
                        <a:pt x="44" y="21"/>
                      </a:cubicBezTo>
                      <a:cubicBezTo>
                        <a:pt x="38" y="21"/>
                        <a:pt x="32" y="23"/>
                        <a:pt x="28" y="27"/>
                      </a:cubicBezTo>
                      <a:cubicBezTo>
                        <a:pt x="24" y="31"/>
                        <a:pt x="22" y="37"/>
                        <a:pt x="22" y="44"/>
                      </a:cubicBezTo>
                      <a:cubicBezTo>
                        <a:pt x="22" y="51"/>
                        <a:pt x="24" y="56"/>
                        <a:pt x="28" y="61"/>
                      </a:cubicBezTo>
                      <a:close/>
                      <a:moveTo>
                        <a:pt x="67" y="12"/>
                      </a:move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88" y="3"/>
                        <a:pt x="88" y="3"/>
                        <a:pt x="88" y="3"/>
                      </a:cubicBezTo>
                      <a:cubicBezTo>
                        <a:pt x="88" y="85"/>
                        <a:pt x="88" y="85"/>
                        <a:pt x="88" y="85"/>
                      </a:cubicBezTo>
                      <a:cubicBezTo>
                        <a:pt x="67" y="85"/>
                        <a:pt x="67" y="85"/>
                        <a:pt x="67" y="8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1" y="83"/>
                        <a:pt x="52" y="87"/>
                        <a:pt x="40" y="87"/>
                      </a:cubicBezTo>
                      <a:cubicBezTo>
                        <a:pt x="29" y="87"/>
                        <a:pt x="20" y="83"/>
                        <a:pt x="12" y="75"/>
                      </a:cubicBezTo>
                      <a:cubicBezTo>
                        <a:pt x="4" y="66"/>
                        <a:pt x="0" y="56"/>
                        <a:pt x="0" y="44"/>
                      </a:cubicBezTo>
                      <a:cubicBezTo>
                        <a:pt x="0" y="32"/>
                        <a:pt x="4" y="21"/>
                        <a:pt x="12" y="13"/>
                      </a:cubicBezTo>
                      <a:cubicBezTo>
                        <a:pt x="20" y="5"/>
                        <a:pt x="29" y="0"/>
                        <a:pt x="40" y="0"/>
                      </a:cubicBezTo>
                      <a:cubicBezTo>
                        <a:pt x="52" y="0"/>
                        <a:pt x="61" y="4"/>
                        <a:pt x="67" y="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34509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432000" y="1340625"/>
            <a:ext cx="4726500" cy="16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nlandica"/>
              <a:buNone/>
              <a:defRPr sz="4000" b="1">
                <a:solidFill>
                  <a:schemeClr val="lt1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432000" y="3062725"/>
            <a:ext cx="47265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36" name="Google Shape;136;p2"/>
          <p:cNvGrpSpPr/>
          <p:nvPr/>
        </p:nvGrpSpPr>
        <p:grpSpPr>
          <a:xfrm>
            <a:off x="6632120" y="275261"/>
            <a:ext cx="2079880" cy="360025"/>
            <a:chOff x="3849135" y="1959391"/>
            <a:chExt cx="4038602" cy="696913"/>
          </a:xfrm>
        </p:grpSpPr>
        <p:grpSp>
          <p:nvGrpSpPr>
            <p:cNvPr id="137" name="Google Shape;137;p2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2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1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559" name="Google Shape;559;p11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560" name="Google Shape;560;p11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1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1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1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1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1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1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2" name="Google Shape;582;p11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11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1"/>
          <p:cNvSpPr txBox="1">
            <a:spLocks noGrp="1"/>
          </p:cNvSpPr>
          <p:nvPr>
            <p:ph type="body" idx="1"/>
          </p:nvPr>
        </p:nvSpPr>
        <p:spPr>
          <a:xfrm>
            <a:off x="432000" y="1315350"/>
            <a:ext cx="39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8" name="Google Shape;588;p11"/>
          <p:cNvSpPr txBox="1">
            <a:spLocks noGrp="1"/>
          </p:cNvSpPr>
          <p:nvPr>
            <p:ph type="body" idx="2"/>
          </p:nvPr>
        </p:nvSpPr>
        <p:spPr>
          <a:xfrm>
            <a:off x="4752000" y="1315350"/>
            <a:ext cx="39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9" name="Google Shape;58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TITLE_AND_TWO_COLUMNS_4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2"/>
          <p:cNvPicPr preferRelativeResize="0"/>
          <p:nvPr/>
        </p:nvPicPr>
        <p:blipFill rotWithShape="1">
          <a:blip r:embed="rId2">
            <a:alphaModFix amt="42000"/>
          </a:blip>
          <a:srcRect l="22962" t="1758" r="7958"/>
          <a:stretch/>
        </p:blipFill>
        <p:spPr>
          <a:xfrm>
            <a:off x="0" y="0"/>
            <a:ext cx="542594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12"/>
          <p:cNvGrpSpPr/>
          <p:nvPr/>
        </p:nvGrpSpPr>
        <p:grpSpPr>
          <a:xfrm>
            <a:off x="432000" y="275261"/>
            <a:ext cx="4121649" cy="4280338"/>
            <a:chOff x="432000" y="275261"/>
            <a:chExt cx="4121649" cy="4280338"/>
          </a:xfrm>
        </p:grpSpPr>
        <p:sp>
          <p:nvSpPr>
            <p:cNvPr id="593" name="Google Shape;593;p12"/>
            <p:cNvSpPr/>
            <p:nvPr/>
          </p:nvSpPr>
          <p:spPr>
            <a:xfrm>
              <a:off x="3785078" y="3729057"/>
              <a:ext cx="365760" cy="519764"/>
            </a:xfrm>
            <a:custGeom>
              <a:avLst/>
              <a:gdLst/>
              <a:ahLst/>
              <a:cxnLst/>
              <a:rect l="l" t="t" r="r" b="b"/>
              <a:pathLst>
                <a:path w="132" h="185" extrusionOk="0">
                  <a:moveTo>
                    <a:pt x="41" y="145"/>
                  </a:moveTo>
                  <a:cubicBezTo>
                    <a:pt x="48" y="152"/>
                    <a:pt x="56" y="155"/>
                    <a:pt x="66" y="155"/>
                  </a:cubicBezTo>
                  <a:cubicBezTo>
                    <a:pt x="75" y="155"/>
                    <a:pt x="84" y="152"/>
                    <a:pt x="90" y="145"/>
                  </a:cubicBezTo>
                  <a:cubicBezTo>
                    <a:pt x="97" y="138"/>
                    <a:pt x="100" y="130"/>
                    <a:pt x="100" y="120"/>
                  </a:cubicBezTo>
                  <a:cubicBezTo>
                    <a:pt x="100" y="109"/>
                    <a:pt x="97" y="101"/>
                    <a:pt x="90" y="95"/>
                  </a:cubicBezTo>
                  <a:cubicBezTo>
                    <a:pt x="84" y="88"/>
                    <a:pt x="75" y="85"/>
                    <a:pt x="66" y="85"/>
                  </a:cubicBezTo>
                  <a:cubicBezTo>
                    <a:pt x="56" y="85"/>
                    <a:pt x="48" y="88"/>
                    <a:pt x="41" y="95"/>
                  </a:cubicBezTo>
                  <a:cubicBezTo>
                    <a:pt x="35" y="101"/>
                    <a:pt x="32" y="109"/>
                    <a:pt x="32" y="120"/>
                  </a:cubicBezTo>
                  <a:cubicBezTo>
                    <a:pt x="32" y="130"/>
                    <a:pt x="35" y="138"/>
                    <a:pt x="41" y="145"/>
                  </a:cubicBezTo>
                  <a:close/>
                  <a:moveTo>
                    <a:pt x="100" y="72"/>
                  </a:moveTo>
                  <a:cubicBezTo>
                    <a:pt x="100" y="58"/>
                    <a:pt x="100" y="58"/>
                    <a:pt x="100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2" y="182"/>
                    <a:pt x="132" y="182"/>
                    <a:pt x="132" y="18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67"/>
                    <a:pt x="100" y="167"/>
                    <a:pt x="100" y="167"/>
                  </a:cubicBezTo>
                  <a:cubicBezTo>
                    <a:pt x="90" y="179"/>
                    <a:pt x="77" y="185"/>
                    <a:pt x="60" y="185"/>
                  </a:cubicBezTo>
                  <a:cubicBezTo>
                    <a:pt x="43" y="185"/>
                    <a:pt x="29" y="179"/>
                    <a:pt x="17" y="167"/>
                  </a:cubicBezTo>
                  <a:cubicBezTo>
                    <a:pt x="6" y="154"/>
                    <a:pt x="0" y="138"/>
                    <a:pt x="0" y="120"/>
                  </a:cubicBezTo>
                  <a:cubicBezTo>
                    <a:pt x="0" y="102"/>
                    <a:pt x="6" y="86"/>
                    <a:pt x="17" y="73"/>
                  </a:cubicBezTo>
                  <a:cubicBezTo>
                    <a:pt x="29" y="60"/>
                    <a:pt x="43" y="54"/>
                    <a:pt x="60" y="54"/>
                  </a:cubicBezTo>
                  <a:cubicBezTo>
                    <a:pt x="77" y="54"/>
                    <a:pt x="90" y="60"/>
                    <a:pt x="100" y="72"/>
                  </a:cubicBezTo>
                  <a:close/>
                  <a:moveTo>
                    <a:pt x="55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55" y="28"/>
                    <a:pt x="55" y="28"/>
                    <a:pt x="55" y="28"/>
                  </a:cubicBezTo>
                  <a:lnTo>
                    <a:pt x="55" y="0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847362" y="898889"/>
              <a:ext cx="340050" cy="386001"/>
            </a:xfrm>
            <a:custGeom>
              <a:avLst/>
              <a:gdLst/>
              <a:ahLst/>
              <a:cxnLst/>
              <a:rect l="l" t="t" r="r" b="b"/>
              <a:pathLst>
                <a:path w="152" h="175" extrusionOk="0">
                  <a:moveTo>
                    <a:pt x="128" y="25"/>
                  </a:moveTo>
                  <a:cubicBezTo>
                    <a:pt x="112" y="9"/>
                    <a:pt x="92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69" y="175"/>
                    <a:pt x="69" y="175"/>
                    <a:pt x="69" y="175"/>
                  </a:cubicBezTo>
                  <a:cubicBezTo>
                    <a:pt x="92" y="175"/>
                    <a:pt x="112" y="167"/>
                    <a:pt x="128" y="150"/>
                  </a:cubicBezTo>
                  <a:cubicBezTo>
                    <a:pt x="144" y="133"/>
                    <a:pt x="152" y="112"/>
                    <a:pt x="152" y="88"/>
                  </a:cubicBezTo>
                  <a:cubicBezTo>
                    <a:pt x="152" y="63"/>
                    <a:pt x="144" y="42"/>
                    <a:pt x="128" y="25"/>
                  </a:cubicBezTo>
                  <a:close/>
                  <a:moveTo>
                    <a:pt x="105" y="127"/>
                  </a:moveTo>
                  <a:cubicBezTo>
                    <a:pt x="96" y="137"/>
                    <a:pt x="83" y="142"/>
                    <a:pt x="69" y="142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83" y="33"/>
                    <a:pt x="96" y="38"/>
                    <a:pt x="105" y="48"/>
                  </a:cubicBezTo>
                  <a:cubicBezTo>
                    <a:pt x="114" y="58"/>
                    <a:pt x="119" y="71"/>
                    <a:pt x="119" y="88"/>
                  </a:cubicBezTo>
                  <a:cubicBezTo>
                    <a:pt x="119" y="104"/>
                    <a:pt x="114" y="117"/>
                    <a:pt x="105" y="127"/>
                  </a:cubicBez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1573081" y="818504"/>
              <a:ext cx="172346" cy="176050"/>
            </a:xfrm>
            <a:custGeom>
              <a:avLst/>
              <a:gdLst/>
              <a:ahLst/>
              <a:cxnLst/>
              <a:rect l="l" t="t" r="r" b="b"/>
              <a:pathLst>
                <a:path w="128" h="131" extrusionOk="0">
                  <a:moveTo>
                    <a:pt x="128" y="66"/>
                  </a:moveTo>
                  <a:cubicBezTo>
                    <a:pt x="128" y="47"/>
                    <a:pt x="122" y="32"/>
                    <a:pt x="110" y="19"/>
                  </a:cubicBezTo>
                  <a:cubicBezTo>
                    <a:pt x="98" y="6"/>
                    <a:pt x="83" y="0"/>
                    <a:pt x="65" y="0"/>
                  </a:cubicBezTo>
                  <a:cubicBezTo>
                    <a:pt x="46" y="0"/>
                    <a:pt x="30" y="6"/>
                    <a:pt x="18" y="19"/>
                  </a:cubicBezTo>
                  <a:cubicBezTo>
                    <a:pt x="6" y="32"/>
                    <a:pt x="0" y="47"/>
                    <a:pt x="0" y="66"/>
                  </a:cubicBezTo>
                  <a:cubicBezTo>
                    <a:pt x="0" y="85"/>
                    <a:pt x="6" y="100"/>
                    <a:pt x="19" y="113"/>
                  </a:cubicBezTo>
                  <a:cubicBezTo>
                    <a:pt x="31" y="125"/>
                    <a:pt x="47" y="131"/>
                    <a:pt x="68" y="131"/>
                  </a:cubicBezTo>
                  <a:cubicBezTo>
                    <a:pt x="91" y="131"/>
                    <a:pt x="109" y="123"/>
                    <a:pt x="121" y="105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0" y="98"/>
                    <a:pt x="80" y="102"/>
                    <a:pt x="68" y="102"/>
                  </a:cubicBezTo>
                  <a:cubicBezTo>
                    <a:pt x="49" y="102"/>
                    <a:pt x="38" y="95"/>
                    <a:pt x="33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74"/>
                    <a:pt x="128" y="69"/>
                    <a:pt x="128" y="66"/>
                  </a:cubicBezTo>
                  <a:close/>
                  <a:moveTo>
                    <a:pt x="33" y="54"/>
                  </a:moveTo>
                  <a:cubicBezTo>
                    <a:pt x="35" y="46"/>
                    <a:pt x="38" y="40"/>
                    <a:pt x="44" y="36"/>
                  </a:cubicBezTo>
                  <a:cubicBezTo>
                    <a:pt x="50" y="31"/>
                    <a:pt x="57" y="29"/>
                    <a:pt x="65" y="29"/>
                  </a:cubicBezTo>
                  <a:cubicBezTo>
                    <a:pt x="73" y="29"/>
                    <a:pt x="79" y="31"/>
                    <a:pt x="85" y="35"/>
                  </a:cubicBezTo>
                  <a:cubicBezTo>
                    <a:pt x="90" y="40"/>
                    <a:pt x="94" y="46"/>
                    <a:pt x="96" y="54"/>
                  </a:cubicBezTo>
                  <a:lnTo>
                    <a:pt x="33" y="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1501736" y="3270986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13" h="117" extrusionOk="0">
                  <a:moveTo>
                    <a:pt x="113" y="58"/>
                  </a:moveTo>
                  <a:cubicBezTo>
                    <a:pt x="113" y="42"/>
                    <a:pt x="108" y="28"/>
                    <a:pt x="98" y="17"/>
                  </a:cubicBezTo>
                  <a:cubicBezTo>
                    <a:pt x="87" y="6"/>
                    <a:pt x="74" y="0"/>
                    <a:pt x="58" y="0"/>
                  </a:cubicBezTo>
                  <a:cubicBezTo>
                    <a:pt x="41" y="0"/>
                    <a:pt x="27" y="6"/>
                    <a:pt x="16" y="17"/>
                  </a:cubicBezTo>
                  <a:cubicBezTo>
                    <a:pt x="5" y="28"/>
                    <a:pt x="0" y="42"/>
                    <a:pt x="0" y="58"/>
                  </a:cubicBezTo>
                  <a:cubicBezTo>
                    <a:pt x="0" y="75"/>
                    <a:pt x="6" y="89"/>
                    <a:pt x="17" y="100"/>
                  </a:cubicBezTo>
                  <a:cubicBezTo>
                    <a:pt x="28" y="111"/>
                    <a:pt x="42" y="117"/>
                    <a:pt x="60" y="117"/>
                  </a:cubicBezTo>
                  <a:cubicBezTo>
                    <a:pt x="81" y="117"/>
                    <a:pt x="97" y="109"/>
                    <a:pt x="108" y="9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7"/>
                    <a:pt x="71" y="91"/>
                    <a:pt x="61" y="91"/>
                  </a:cubicBezTo>
                  <a:cubicBezTo>
                    <a:pt x="44" y="91"/>
                    <a:pt x="33" y="84"/>
                    <a:pt x="30" y="70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3" y="65"/>
                    <a:pt x="113" y="61"/>
                    <a:pt x="113" y="58"/>
                  </a:cubicBezTo>
                  <a:close/>
                  <a:moveTo>
                    <a:pt x="29" y="48"/>
                  </a:moveTo>
                  <a:cubicBezTo>
                    <a:pt x="31" y="41"/>
                    <a:pt x="34" y="35"/>
                    <a:pt x="39" y="32"/>
                  </a:cubicBezTo>
                  <a:cubicBezTo>
                    <a:pt x="44" y="28"/>
                    <a:pt x="50" y="26"/>
                    <a:pt x="58" y="26"/>
                  </a:cubicBezTo>
                  <a:cubicBezTo>
                    <a:pt x="65" y="26"/>
                    <a:pt x="70" y="28"/>
                    <a:pt x="75" y="31"/>
                  </a:cubicBezTo>
                  <a:cubicBezTo>
                    <a:pt x="80" y="35"/>
                    <a:pt x="84" y="41"/>
                    <a:pt x="85" y="48"/>
                  </a:cubicBezTo>
                  <a:lnTo>
                    <a:pt x="29" y="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2007991" y="1284891"/>
              <a:ext cx="235278" cy="220572"/>
            </a:xfrm>
            <a:custGeom>
              <a:avLst/>
              <a:gdLst/>
              <a:ahLst/>
              <a:cxnLst/>
              <a:rect l="l" t="t" r="r" b="b"/>
              <a:pathLst>
                <a:path w="147" h="141" extrusionOk="0">
                  <a:moveTo>
                    <a:pt x="73" y="98"/>
                  </a:moveTo>
                  <a:lnTo>
                    <a:pt x="107" y="0"/>
                  </a:lnTo>
                  <a:lnTo>
                    <a:pt x="147" y="0"/>
                  </a:lnTo>
                  <a:lnTo>
                    <a:pt x="95" y="141"/>
                  </a:lnTo>
                  <a:lnTo>
                    <a:pt x="53" y="141"/>
                  </a:lnTo>
                  <a:lnTo>
                    <a:pt x="0" y="0"/>
                  </a:lnTo>
                  <a:lnTo>
                    <a:pt x="39" y="0"/>
                  </a:lnTo>
                  <a:lnTo>
                    <a:pt x="73" y="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1818793" y="3592823"/>
              <a:ext cx="52200" cy="274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2243267" y="3588035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11" y="19"/>
                  </a:moveTo>
                  <a:cubicBezTo>
                    <a:pt x="99" y="7"/>
                    <a:pt x="83" y="0"/>
                    <a:pt x="65" y="0"/>
                  </a:cubicBezTo>
                  <a:cubicBezTo>
                    <a:pt x="47" y="0"/>
                    <a:pt x="31" y="7"/>
                    <a:pt x="19" y="19"/>
                  </a:cubicBezTo>
                  <a:cubicBezTo>
                    <a:pt x="6" y="32"/>
                    <a:pt x="0" y="47"/>
                    <a:pt x="0" y="66"/>
                  </a:cubicBezTo>
                  <a:cubicBezTo>
                    <a:pt x="0" y="84"/>
                    <a:pt x="6" y="100"/>
                    <a:pt x="19" y="113"/>
                  </a:cubicBezTo>
                  <a:cubicBezTo>
                    <a:pt x="31" y="125"/>
                    <a:pt x="47" y="131"/>
                    <a:pt x="65" y="131"/>
                  </a:cubicBezTo>
                  <a:cubicBezTo>
                    <a:pt x="83" y="131"/>
                    <a:pt x="99" y="125"/>
                    <a:pt x="111" y="113"/>
                  </a:cubicBezTo>
                  <a:cubicBezTo>
                    <a:pt x="124" y="100"/>
                    <a:pt x="130" y="84"/>
                    <a:pt x="130" y="66"/>
                  </a:cubicBezTo>
                  <a:cubicBezTo>
                    <a:pt x="130" y="48"/>
                    <a:pt x="124" y="32"/>
                    <a:pt x="111" y="19"/>
                  </a:cubicBezTo>
                  <a:close/>
                  <a:moveTo>
                    <a:pt x="89" y="90"/>
                  </a:moveTo>
                  <a:cubicBezTo>
                    <a:pt x="82" y="97"/>
                    <a:pt x="74" y="100"/>
                    <a:pt x="65" y="100"/>
                  </a:cubicBezTo>
                  <a:cubicBezTo>
                    <a:pt x="55" y="100"/>
                    <a:pt x="47" y="97"/>
                    <a:pt x="41" y="90"/>
                  </a:cubicBezTo>
                  <a:cubicBezTo>
                    <a:pt x="35" y="84"/>
                    <a:pt x="32" y="76"/>
                    <a:pt x="32" y="66"/>
                  </a:cubicBezTo>
                  <a:cubicBezTo>
                    <a:pt x="32" y="56"/>
                    <a:pt x="35" y="48"/>
                    <a:pt x="41" y="41"/>
                  </a:cubicBezTo>
                  <a:cubicBezTo>
                    <a:pt x="47" y="35"/>
                    <a:pt x="55" y="32"/>
                    <a:pt x="65" y="32"/>
                  </a:cubicBezTo>
                  <a:cubicBezTo>
                    <a:pt x="74" y="32"/>
                    <a:pt x="82" y="35"/>
                    <a:pt x="89" y="41"/>
                  </a:cubicBezTo>
                  <a:cubicBezTo>
                    <a:pt x="95" y="48"/>
                    <a:pt x="98" y="56"/>
                    <a:pt x="98" y="66"/>
                  </a:cubicBezTo>
                  <a:cubicBezTo>
                    <a:pt x="98" y="76"/>
                    <a:pt x="95" y="84"/>
                    <a:pt x="89" y="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2870332" y="3408146"/>
              <a:ext cx="154516" cy="170104"/>
            </a:xfrm>
            <a:custGeom>
              <a:avLst/>
              <a:gdLst/>
              <a:ahLst/>
              <a:cxnLst/>
              <a:rect l="l" t="t" r="r" b="b"/>
              <a:pathLst>
                <a:path w="115" h="127" extrusionOk="0">
                  <a:moveTo>
                    <a:pt x="69" y="0"/>
                  </a:moveTo>
                  <a:cubicBezTo>
                    <a:pt x="82" y="0"/>
                    <a:pt x="93" y="4"/>
                    <a:pt x="102" y="13"/>
                  </a:cubicBezTo>
                  <a:cubicBezTo>
                    <a:pt x="111" y="23"/>
                    <a:pt x="115" y="35"/>
                    <a:pt x="115" y="51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3" y="47"/>
                    <a:pt x="81" y="41"/>
                    <a:pt x="77" y="36"/>
                  </a:cubicBezTo>
                  <a:cubicBezTo>
                    <a:pt x="73" y="32"/>
                    <a:pt x="67" y="29"/>
                    <a:pt x="59" y="29"/>
                  </a:cubicBezTo>
                  <a:cubicBezTo>
                    <a:pt x="51" y="29"/>
                    <a:pt x="44" y="32"/>
                    <a:pt x="39" y="37"/>
                  </a:cubicBezTo>
                  <a:cubicBezTo>
                    <a:pt x="34" y="43"/>
                    <a:pt x="32" y="50"/>
                    <a:pt x="32" y="60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9" y="5"/>
                    <a:pt x="52" y="0"/>
                    <a:pt x="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3200743" y="3867025"/>
              <a:ext cx="43978" cy="243853"/>
            </a:xfrm>
            <a:custGeom>
              <a:avLst/>
              <a:gdLst/>
              <a:ahLst/>
              <a:cxnLst/>
              <a:rect l="l" t="t" r="r" b="b"/>
              <a:pathLst>
                <a:path w="37" h="205" extrusionOk="0">
                  <a:moveTo>
                    <a:pt x="37" y="205"/>
                  </a:moveTo>
                  <a:lnTo>
                    <a:pt x="0" y="205"/>
                  </a:lnTo>
                  <a:lnTo>
                    <a:pt x="0" y="64"/>
                  </a:lnTo>
                  <a:lnTo>
                    <a:pt x="37" y="64"/>
                  </a:lnTo>
                  <a:lnTo>
                    <a:pt x="37" y="205"/>
                  </a:lnTo>
                  <a:close/>
                  <a:moveTo>
                    <a:pt x="0" y="0"/>
                  </a:moveTo>
                  <a:lnTo>
                    <a:pt x="37" y="0"/>
                  </a:lnTo>
                  <a:lnTo>
                    <a:pt x="37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3525036" y="3770912"/>
              <a:ext cx="162836" cy="176050"/>
            </a:xfrm>
            <a:custGeom>
              <a:avLst/>
              <a:gdLst/>
              <a:ahLst/>
              <a:cxnLst/>
              <a:rect l="l" t="t" r="r" b="b"/>
              <a:pathLst>
                <a:path w="121" h="131" extrusionOk="0">
                  <a:moveTo>
                    <a:pt x="66" y="131"/>
                  </a:moveTo>
                  <a:cubicBezTo>
                    <a:pt x="47" y="131"/>
                    <a:pt x="31" y="125"/>
                    <a:pt x="19" y="113"/>
                  </a:cubicBezTo>
                  <a:cubicBezTo>
                    <a:pt x="7" y="100"/>
                    <a:pt x="0" y="84"/>
                    <a:pt x="0" y="66"/>
                  </a:cubicBezTo>
                  <a:cubicBezTo>
                    <a:pt x="0" y="47"/>
                    <a:pt x="7" y="32"/>
                    <a:pt x="19" y="19"/>
                  </a:cubicBezTo>
                  <a:cubicBezTo>
                    <a:pt x="31" y="6"/>
                    <a:pt x="47" y="0"/>
                    <a:pt x="66" y="0"/>
                  </a:cubicBezTo>
                  <a:cubicBezTo>
                    <a:pt x="78" y="0"/>
                    <a:pt x="88" y="3"/>
                    <a:pt x="98" y="9"/>
                  </a:cubicBezTo>
                  <a:cubicBezTo>
                    <a:pt x="108" y="15"/>
                    <a:pt x="116" y="22"/>
                    <a:pt x="121" y="32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1" y="43"/>
                    <a:pt x="87" y="39"/>
                    <a:pt x="82" y="36"/>
                  </a:cubicBezTo>
                  <a:cubicBezTo>
                    <a:pt x="77" y="33"/>
                    <a:pt x="72" y="32"/>
                    <a:pt x="65" y="32"/>
                  </a:cubicBezTo>
                  <a:cubicBezTo>
                    <a:pt x="56" y="32"/>
                    <a:pt x="48" y="35"/>
                    <a:pt x="42" y="41"/>
                  </a:cubicBezTo>
                  <a:cubicBezTo>
                    <a:pt x="35" y="48"/>
                    <a:pt x="32" y="56"/>
                    <a:pt x="32" y="66"/>
                  </a:cubicBezTo>
                  <a:cubicBezTo>
                    <a:pt x="32" y="75"/>
                    <a:pt x="35" y="84"/>
                    <a:pt x="42" y="90"/>
                  </a:cubicBezTo>
                  <a:cubicBezTo>
                    <a:pt x="48" y="96"/>
                    <a:pt x="56" y="100"/>
                    <a:pt x="65" y="100"/>
                  </a:cubicBezTo>
                  <a:cubicBezTo>
                    <a:pt x="72" y="100"/>
                    <a:pt x="77" y="98"/>
                    <a:pt x="82" y="95"/>
                  </a:cubicBezTo>
                  <a:cubicBezTo>
                    <a:pt x="87" y="92"/>
                    <a:pt x="91" y="88"/>
                    <a:pt x="94" y="83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16" y="109"/>
                    <a:pt x="108" y="117"/>
                    <a:pt x="98" y="123"/>
                  </a:cubicBezTo>
                  <a:cubicBezTo>
                    <a:pt x="88" y="129"/>
                    <a:pt x="77" y="131"/>
                    <a:pt x="66" y="1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4400441" y="4393120"/>
              <a:ext cx="153208" cy="162479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83" y="55"/>
                  </a:moveTo>
                  <a:lnTo>
                    <a:pt x="83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5"/>
                  </a:lnTo>
                  <a:lnTo>
                    <a:pt x="0" y="88"/>
                  </a:lnTo>
                  <a:lnTo>
                    <a:pt x="83" y="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1106907" y="1258023"/>
              <a:ext cx="258183" cy="27432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3244728" y="719808"/>
              <a:ext cx="182880" cy="103163"/>
            </a:xfrm>
            <a:custGeom>
              <a:avLst/>
              <a:gdLst/>
              <a:ahLst/>
              <a:cxnLst/>
              <a:rect l="l" t="t" r="r" b="b"/>
              <a:pathLst>
                <a:path w="192" h="107" extrusionOk="0">
                  <a:moveTo>
                    <a:pt x="0" y="107"/>
                  </a:moveTo>
                  <a:lnTo>
                    <a:pt x="0" y="85"/>
                  </a:lnTo>
                  <a:lnTo>
                    <a:pt x="192" y="85"/>
                  </a:lnTo>
                  <a:lnTo>
                    <a:pt x="192" y="107"/>
                  </a:lnTo>
                  <a:lnTo>
                    <a:pt x="0" y="107"/>
                  </a:lnTo>
                  <a:close/>
                  <a:moveTo>
                    <a:pt x="0" y="24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192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4223826" y="4245849"/>
              <a:ext cx="103636" cy="245900"/>
            </a:xfrm>
            <a:custGeom>
              <a:avLst/>
              <a:gdLst/>
              <a:ahLst/>
              <a:cxnLst/>
              <a:rect l="l" t="t" r="r" b="b"/>
              <a:pathLst>
                <a:path w="86" h="204" extrusionOk="0">
                  <a:moveTo>
                    <a:pt x="0" y="204"/>
                  </a:moveTo>
                  <a:lnTo>
                    <a:pt x="69" y="0"/>
                  </a:lnTo>
                  <a:lnTo>
                    <a:pt x="86" y="0"/>
                  </a:lnTo>
                  <a:lnTo>
                    <a:pt x="17" y="20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12"/>
            <p:cNvGrpSpPr/>
            <p:nvPr/>
          </p:nvGrpSpPr>
          <p:grpSpPr>
            <a:xfrm>
              <a:off x="1855594" y="275261"/>
              <a:ext cx="119321" cy="162728"/>
              <a:chOff x="2682876" y="1038225"/>
              <a:chExt cx="157187" cy="214313"/>
            </a:xfrm>
          </p:grpSpPr>
          <p:sp>
            <p:nvSpPr>
              <p:cNvPr id="608" name="Google Shape;608;p12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2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0" name="Google Shape;610;p12"/>
            <p:cNvSpPr/>
            <p:nvPr/>
          </p:nvSpPr>
          <p:spPr>
            <a:xfrm>
              <a:off x="2801976" y="4152766"/>
              <a:ext cx="72000" cy="259200"/>
            </a:xfrm>
            <a:custGeom>
              <a:avLst/>
              <a:gdLst/>
              <a:ahLst/>
              <a:cxnLst/>
              <a:rect l="l" t="t" r="r" b="b"/>
              <a:pathLst>
                <a:path w="92" h="334" extrusionOk="0">
                  <a:moveTo>
                    <a:pt x="68" y="334"/>
                  </a:moveTo>
                  <a:cubicBezTo>
                    <a:pt x="62" y="334"/>
                    <a:pt x="56" y="332"/>
                    <a:pt x="50" y="330"/>
                  </a:cubicBezTo>
                  <a:cubicBezTo>
                    <a:pt x="45" y="328"/>
                    <a:pt x="39" y="324"/>
                    <a:pt x="35" y="320"/>
                  </a:cubicBezTo>
                  <a:cubicBezTo>
                    <a:pt x="30" y="315"/>
                    <a:pt x="27" y="310"/>
                    <a:pt x="24" y="303"/>
                  </a:cubicBezTo>
                  <a:cubicBezTo>
                    <a:pt x="21" y="297"/>
                    <a:pt x="20" y="290"/>
                    <a:pt x="20" y="282"/>
                  </a:cubicBezTo>
                  <a:cubicBezTo>
                    <a:pt x="20" y="203"/>
                    <a:pt x="20" y="203"/>
                    <a:pt x="20" y="203"/>
                  </a:cubicBezTo>
                  <a:cubicBezTo>
                    <a:pt x="20" y="196"/>
                    <a:pt x="19" y="190"/>
                    <a:pt x="15" y="185"/>
                  </a:cubicBezTo>
                  <a:cubicBezTo>
                    <a:pt x="12" y="179"/>
                    <a:pt x="7" y="177"/>
                    <a:pt x="0" y="17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7" y="157"/>
                    <a:pt x="12" y="155"/>
                    <a:pt x="15" y="150"/>
                  </a:cubicBezTo>
                  <a:cubicBezTo>
                    <a:pt x="19" y="144"/>
                    <a:pt x="20" y="138"/>
                    <a:pt x="20" y="13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4"/>
                    <a:pt x="21" y="37"/>
                    <a:pt x="24" y="31"/>
                  </a:cubicBezTo>
                  <a:cubicBezTo>
                    <a:pt x="27" y="24"/>
                    <a:pt x="30" y="19"/>
                    <a:pt x="35" y="15"/>
                  </a:cubicBezTo>
                  <a:cubicBezTo>
                    <a:pt x="39" y="10"/>
                    <a:pt x="45" y="7"/>
                    <a:pt x="50" y="4"/>
                  </a:cubicBezTo>
                  <a:cubicBezTo>
                    <a:pt x="56" y="2"/>
                    <a:pt x="62" y="0"/>
                    <a:pt x="6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1" y="22"/>
                    <a:pt x="55" y="24"/>
                    <a:pt x="50" y="30"/>
                  </a:cubicBezTo>
                  <a:cubicBezTo>
                    <a:pt x="45" y="36"/>
                    <a:pt x="43" y="43"/>
                    <a:pt x="43" y="52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41"/>
                    <a:pt x="41" y="148"/>
                    <a:pt x="39" y="154"/>
                  </a:cubicBezTo>
                  <a:cubicBezTo>
                    <a:pt x="36" y="160"/>
                    <a:pt x="32" y="164"/>
                    <a:pt x="25" y="167"/>
                  </a:cubicBezTo>
                  <a:cubicBezTo>
                    <a:pt x="32" y="170"/>
                    <a:pt x="36" y="174"/>
                    <a:pt x="39" y="180"/>
                  </a:cubicBezTo>
                  <a:cubicBezTo>
                    <a:pt x="41" y="186"/>
                    <a:pt x="43" y="193"/>
                    <a:pt x="43" y="201"/>
                  </a:cubicBezTo>
                  <a:cubicBezTo>
                    <a:pt x="43" y="282"/>
                    <a:pt x="43" y="282"/>
                    <a:pt x="43" y="282"/>
                  </a:cubicBezTo>
                  <a:cubicBezTo>
                    <a:pt x="43" y="291"/>
                    <a:pt x="45" y="298"/>
                    <a:pt x="50" y="304"/>
                  </a:cubicBezTo>
                  <a:cubicBezTo>
                    <a:pt x="55" y="310"/>
                    <a:pt x="61" y="313"/>
                    <a:pt x="68" y="313"/>
                  </a:cubicBezTo>
                  <a:cubicBezTo>
                    <a:pt x="92" y="313"/>
                    <a:pt x="92" y="313"/>
                    <a:pt x="92" y="313"/>
                  </a:cubicBezTo>
                  <a:cubicBezTo>
                    <a:pt x="92" y="334"/>
                    <a:pt x="92" y="334"/>
                    <a:pt x="92" y="334"/>
                  </a:cubicBezTo>
                  <a:lnTo>
                    <a:pt x="68" y="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2760246" y="448149"/>
              <a:ext cx="155454" cy="567738"/>
            </a:xfrm>
            <a:custGeom>
              <a:avLst/>
              <a:gdLst/>
              <a:ahLst/>
              <a:cxnLst/>
              <a:rect l="l" t="t" r="r" b="b"/>
              <a:pathLst>
                <a:path w="114" h="417" extrusionOk="0">
                  <a:moveTo>
                    <a:pt x="0" y="390"/>
                  </a:moveTo>
                  <a:cubicBezTo>
                    <a:pt x="29" y="390"/>
                    <a:pt x="29" y="390"/>
                    <a:pt x="29" y="390"/>
                  </a:cubicBezTo>
                  <a:cubicBezTo>
                    <a:pt x="38" y="390"/>
                    <a:pt x="45" y="387"/>
                    <a:pt x="51" y="379"/>
                  </a:cubicBezTo>
                  <a:cubicBezTo>
                    <a:pt x="57" y="372"/>
                    <a:pt x="61" y="363"/>
                    <a:pt x="61" y="3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1" y="240"/>
                    <a:pt x="62" y="232"/>
                    <a:pt x="65" y="225"/>
                  </a:cubicBezTo>
                  <a:cubicBezTo>
                    <a:pt x="69" y="217"/>
                    <a:pt x="75" y="212"/>
                    <a:pt x="83" y="208"/>
                  </a:cubicBezTo>
                  <a:cubicBezTo>
                    <a:pt x="75" y="205"/>
                    <a:pt x="69" y="200"/>
                    <a:pt x="65" y="193"/>
                  </a:cubicBezTo>
                  <a:cubicBezTo>
                    <a:pt x="62" y="185"/>
                    <a:pt x="61" y="176"/>
                    <a:pt x="61" y="166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54"/>
                    <a:pt x="57" y="45"/>
                    <a:pt x="51" y="37"/>
                  </a:cubicBezTo>
                  <a:cubicBezTo>
                    <a:pt x="45" y="30"/>
                    <a:pt x="38" y="26"/>
                    <a:pt x="29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2"/>
                    <a:pt x="51" y="5"/>
                  </a:cubicBezTo>
                  <a:cubicBezTo>
                    <a:pt x="58" y="8"/>
                    <a:pt x="65" y="12"/>
                    <a:pt x="70" y="18"/>
                  </a:cubicBezTo>
                  <a:cubicBezTo>
                    <a:pt x="76" y="23"/>
                    <a:pt x="80" y="30"/>
                    <a:pt x="84" y="38"/>
                  </a:cubicBezTo>
                  <a:cubicBezTo>
                    <a:pt x="87" y="46"/>
                    <a:pt x="89" y="55"/>
                    <a:pt x="89" y="65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9" y="172"/>
                    <a:pt x="91" y="180"/>
                    <a:pt x="95" y="187"/>
                  </a:cubicBezTo>
                  <a:cubicBezTo>
                    <a:pt x="99" y="193"/>
                    <a:pt x="106" y="196"/>
                    <a:pt x="114" y="196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06" y="220"/>
                    <a:pt x="99" y="224"/>
                    <a:pt x="95" y="230"/>
                  </a:cubicBezTo>
                  <a:cubicBezTo>
                    <a:pt x="91" y="237"/>
                    <a:pt x="89" y="245"/>
                    <a:pt x="89" y="253"/>
                  </a:cubicBezTo>
                  <a:cubicBezTo>
                    <a:pt x="89" y="352"/>
                    <a:pt x="89" y="352"/>
                    <a:pt x="89" y="352"/>
                  </a:cubicBezTo>
                  <a:cubicBezTo>
                    <a:pt x="89" y="362"/>
                    <a:pt x="87" y="371"/>
                    <a:pt x="84" y="379"/>
                  </a:cubicBezTo>
                  <a:cubicBezTo>
                    <a:pt x="80" y="387"/>
                    <a:pt x="76" y="393"/>
                    <a:pt x="70" y="399"/>
                  </a:cubicBezTo>
                  <a:cubicBezTo>
                    <a:pt x="65" y="405"/>
                    <a:pt x="58" y="409"/>
                    <a:pt x="51" y="412"/>
                  </a:cubicBezTo>
                  <a:cubicBezTo>
                    <a:pt x="44" y="415"/>
                    <a:pt x="37" y="417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390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2" name="Google Shape;612;p12"/>
            <p:cNvGrpSpPr/>
            <p:nvPr/>
          </p:nvGrpSpPr>
          <p:grpSpPr>
            <a:xfrm>
              <a:off x="1907225" y="4155829"/>
              <a:ext cx="52799" cy="72009"/>
              <a:chOff x="2682876" y="1038225"/>
              <a:chExt cx="157187" cy="214313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2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5" name="Google Shape;615;p12"/>
            <p:cNvSpPr/>
            <p:nvPr/>
          </p:nvSpPr>
          <p:spPr>
            <a:xfrm>
              <a:off x="1187392" y="3540537"/>
              <a:ext cx="97200" cy="10800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432000" y="347212"/>
              <a:ext cx="251460" cy="27432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12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618" name="Google Shape;618;p12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2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2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2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2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2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2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2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2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2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2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630" name="Google Shape;630;p12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2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2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2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2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2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12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2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2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12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12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1" name="Google Shape;641;p12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12"/>
          <p:cNvSpPr txBox="1">
            <a:spLocks noGrp="1"/>
          </p:cNvSpPr>
          <p:nvPr>
            <p:ph type="title"/>
          </p:nvPr>
        </p:nvSpPr>
        <p:spPr>
          <a:xfrm>
            <a:off x="432000" y="1315350"/>
            <a:ext cx="41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2"/>
          <p:cNvSpPr txBox="1">
            <a:spLocks noGrp="1"/>
          </p:cNvSpPr>
          <p:nvPr>
            <p:ph type="body" idx="1"/>
          </p:nvPr>
        </p:nvSpPr>
        <p:spPr>
          <a:xfrm>
            <a:off x="4752000" y="1315350"/>
            <a:ext cx="39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Light"/>
              <a:buChar char="●"/>
              <a:defRPr sz="1600" b="1"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 Medium"/>
              <a:buChar char="●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7" name="Google Shape;6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два столбца 2">
  <p:cSld name="TITLE_AND_TWO_COLUMNS_3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3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650" name="Google Shape;650;p13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651" name="Google Shape;651;p13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" name="Google Shape;661;p13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662" name="Google Shape;662;p13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3" name="Google Shape;673;p13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" name="Google Shape;677;p13"/>
          <p:cNvSpPr txBox="1">
            <a:spLocks noGrp="1"/>
          </p:cNvSpPr>
          <p:nvPr>
            <p:ph type="title"/>
          </p:nvPr>
        </p:nvSpPr>
        <p:spPr>
          <a:xfrm>
            <a:off x="432000" y="1782000"/>
            <a:ext cx="2897700" cy="14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3"/>
          <p:cNvSpPr txBox="1">
            <a:spLocks noGrp="1"/>
          </p:cNvSpPr>
          <p:nvPr>
            <p:ph type="body" idx="1"/>
          </p:nvPr>
        </p:nvSpPr>
        <p:spPr>
          <a:xfrm>
            <a:off x="3198581" y="411769"/>
            <a:ext cx="2637000" cy="4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body" idx="2"/>
          </p:nvPr>
        </p:nvSpPr>
        <p:spPr>
          <a:xfrm>
            <a:off x="6075147" y="411769"/>
            <a:ext cx="2637000" cy="4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0" name="Google Shape;6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два столбца 3">
  <p:cSld name="TITLE_AND_TWO_COLUMNS_3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14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683" name="Google Shape;683;p14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684" name="Google Shape;684;p14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4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4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4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4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4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695" name="Google Shape;695;p14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4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4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4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4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4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4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6" name="Google Shape;706;p14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14"/>
          <p:cNvSpPr txBox="1">
            <a:spLocks noGrp="1"/>
          </p:cNvSpPr>
          <p:nvPr>
            <p:ph type="title"/>
          </p:nvPr>
        </p:nvSpPr>
        <p:spPr>
          <a:xfrm>
            <a:off x="432000" y="1684725"/>
            <a:ext cx="55176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4"/>
          <p:cNvSpPr txBox="1">
            <a:spLocks noGrp="1"/>
          </p:cNvSpPr>
          <p:nvPr>
            <p:ph type="body" idx="1"/>
          </p:nvPr>
        </p:nvSpPr>
        <p:spPr>
          <a:xfrm>
            <a:off x="432000" y="2542050"/>
            <a:ext cx="2637000" cy="21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2" name="Google Shape;712;p14"/>
          <p:cNvSpPr txBox="1">
            <a:spLocks noGrp="1"/>
          </p:cNvSpPr>
          <p:nvPr>
            <p:ph type="body" idx="2"/>
          </p:nvPr>
        </p:nvSpPr>
        <p:spPr>
          <a:xfrm>
            <a:off x="3312493" y="2542050"/>
            <a:ext cx="2637000" cy="21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3" name="Google Shape;7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4" name="Google Shape;714;p14"/>
          <p:cNvSpPr/>
          <p:nvPr/>
        </p:nvSpPr>
        <p:spPr>
          <a:xfrm>
            <a:off x="8108237" y="1494868"/>
            <a:ext cx="98415" cy="106535"/>
          </a:xfrm>
          <a:custGeom>
            <a:avLst/>
            <a:gdLst/>
            <a:ahLst/>
            <a:cxnLst/>
            <a:rect l="l" t="t" r="r" b="b"/>
            <a:pathLst>
              <a:path w="196" h="212" extrusionOk="0">
                <a:moveTo>
                  <a:pt x="196" y="212"/>
                </a:moveTo>
                <a:lnTo>
                  <a:pt x="196" y="158"/>
                </a:lnTo>
                <a:lnTo>
                  <a:pt x="51" y="106"/>
                </a:lnTo>
                <a:lnTo>
                  <a:pt x="196" y="54"/>
                </a:lnTo>
                <a:lnTo>
                  <a:pt x="196" y="0"/>
                </a:lnTo>
                <a:lnTo>
                  <a:pt x="0" y="78"/>
                </a:lnTo>
                <a:lnTo>
                  <a:pt x="0" y="134"/>
                </a:lnTo>
                <a:lnTo>
                  <a:pt x="196" y="21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4"/>
          <p:cNvSpPr/>
          <p:nvPr/>
        </p:nvSpPr>
        <p:spPr>
          <a:xfrm>
            <a:off x="8258715" y="1620015"/>
            <a:ext cx="47068" cy="90642"/>
          </a:xfrm>
          <a:custGeom>
            <a:avLst/>
            <a:gdLst/>
            <a:ahLst/>
            <a:cxnLst/>
            <a:rect l="l" t="t" r="r" b="b"/>
            <a:pathLst>
              <a:path w="66" h="127" extrusionOk="0">
                <a:moveTo>
                  <a:pt x="23" y="127"/>
                </a:moveTo>
                <a:lnTo>
                  <a:pt x="66" y="0"/>
                </a:lnTo>
                <a:lnTo>
                  <a:pt x="43" y="0"/>
                </a:lnTo>
                <a:lnTo>
                  <a:pt x="0" y="127"/>
                </a:lnTo>
                <a:lnTo>
                  <a:pt x="23" y="127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4"/>
          <p:cNvSpPr/>
          <p:nvPr/>
        </p:nvSpPr>
        <p:spPr>
          <a:xfrm>
            <a:off x="8481503" y="1576425"/>
            <a:ext cx="194912" cy="205740"/>
          </a:xfrm>
          <a:custGeom>
            <a:avLst/>
            <a:gdLst/>
            <a:ahLst/>
            <a:cxnLst/>
            <a:rect l="l" t="t" r="r" b="b"/>
            <a:pathLst>
              <a:path w="83" h="88" extrusionOk="0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4"/>
          <p:cNvSpPr/>
          <p:nvPr/>
        </p:nvSpPr>
        <p:spPr>
          <a:xfrm>
            <a:off x="4789605" y="519086"/>
            <a:ext cx="102870" cy="114300"/>
          </a:xfrm>
          <a:custGeom>
            <a:avLst/>
            <a:gdLst/>
            <a:ahLst/>
            <a:cxnLst/>
            <a:rect l="l" t="t" r="r" b="b"/>
            <a:pathLst>
              <a:path w="196" h="212" extrusionOk="0">
                <a:moveTo>
                  <a:pt x="196" y="212"/>
                </a:moveTo>
                <a:lnTo>
                  <a:pt x="196" y="158"/>
                </a:lnTo>
                <a:lnTo>
                  <a:pt x="51" y="106"/>
                </a:lnTo>
                <a:lnTo>
                  <a:pt x="196" y="54"/>
                </a:lnTo>
                <a:lnTo>
                  <a:pt x="196" y="0"/>
                </a:lnTo>
                <a:lnTo>
                  <a:pt x="0" y="78"/>
                </a:lnTo>
                <a:lnTo>
                  <a:pt x="0" y="134"/>
                </a:lnTo>
                <a:lnTo>
                  <a:pt x="196" y="212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4"/>
          <p:cNvSpPr/>
          <p:nvPr/>
        </p:nvSpPr>
        <p:spPr>
          <a:xfrm>
            <a:off x="4960347" y="636970"/>
            <a:ext cx="73096" cy="140693"/>
          </a:xfrm>
          <a:custGeom>
            <a:avLst/>
            <a:gdLst/>
            <a:ahLst/>
            <a:cxnLst/>
            <a:rect l="l" t="t" r="r" b="b"/>
            <a:pathLst>
              <a:path w="66" h="127" extrusionOk="0">
                <a:moveTo>
                  <a:pt x="23" y="127"/>
                </a:moveTo>
                <a:lnTo>
                  <a:pt x="66" y="0"/>
                </a:lnTo>
                <a:lnTo>
                  <a:pt x="43" y="0"/>
                </a:lnTo>
                <a:lnTo>
                  <a:pt x="0" y="127"/>
                </a:lnTo>
                <a:lnTo>
                  <a:pt x="23" y="12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4"/>
          <p:cNvSpPr/>
          <p:nvPr/>
        </p:nvSpPr>
        <p:spPr>
          <a:xfrm>
            <a:off x="5145970" y="715168"/>
            <a:ext cx="91925" cy="97488"/>
          </a:xfrm>
          <a:custGeom>
            <a:avLst/>
            <a:gdLst/>
            <a:ahLst/>
            <a:cxnLst/>
            <a:rect l="l" t="t" r="r" b="b"/>
            <a:pathLst>
              <a:path w="83" h="88" extrusionOk="0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4"/>
          <p:cNvSpPr/>
          <p:nvPr/>
        </p:nvSpPr>
        <p:spPr>
          <a:xfrm>
            <a:off x="4376885" y="864796"/>
            <a:ext cx="152835" cy="164592"/>
          </a:xfrm>
          <a:custGeom>
            <a:avLst/>
            <a:gdLst/>
            <a:ahLst/>
            <a:cxnLst/>
            <a:rect l="l" t="t" r="r" b="b"/>
            <a:pathLst>
              <a:path w="79" h="84" extrusionOk="0">
                <a:moveTo>
                  <a:pt x="45" y="46"/>
                </a:moveTo>
                <a:lnTo>
                  <a:pt x="45" y="84"/>
                </a:lnTo>
                <a:lnTo>
                  <a:pt x="34" y="84"/>
                </a:lnTo>
                <a:lnTo>
                  <a:pt x="34" y="46"/>
                </a:lnTo>
                <a:lnTo>
                  <a:pt x="0" y="46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45" y="0"/>
                </a:lnTo>
                <a:lnTo>
                  <a:pt x="45" y="37"/>
                </a:lnTo>
                <a:lnTo>
                  <a:pt x="79" y="37"/>
                </a:lnTo>
                <a:lnTo>
                  <a:pt x="79" y="46"/>
                </a:lnTo>
                <a:lnTo>
                  <a:pt x="45" y="46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4"/>
          <p:cNvSpPr/>
          <p:nvPr/>
        </p:nvSpPr>
        <p:spPr>
          <a:xfrm>
            <a:off x="7463799" y="1054758"/>
            <a:ext cx="125057" cy="68580"/>
          </a:xfrm>
          <a:custGeom>
            <a:avLst/>
            <a:gdLst/>
            <a:ahLst/>
            <a:cxnLst/>
            <a:rect l="l" t="t" r="r" b="b"/>
            <a:pathLst>
              <a:path w="192" h="107" extrusionOk="0">
                <a:moveTo>
                  <a:pt x="0" y="107"/>
                </a:moveTo>
                <a:lnTo>
                  <a:pt x="0" y="85"/>
                </a:lnTo>
                <a:lnTo>
                  <a:pt x="192" y="85"/>
                </a:lnTo>
                <a:lnTo>
                  <a:pt x="192" y="107"/>
                </a:lnTo>
                <a:lnTo>
                  <a:pt x="0" y="107"/>
                </a:lnTo>
                <a:close/>
                <a:moveTo>
                  <a:pt x="0" y="24"/>
                </a:moveTo>
                <a:lnTo>
                  <a:pt x="0" y="0"/>
                </a:lnTo>
                <a:lnTo>
                  <a:pt x="192" y="0"/>
                </a:lnTo>
                <a:lnTo>
                  <a:pt x="192" y="24"/>
                </a:lnTo>
                <a:lnTo>
                  <a:pt x="0" y="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4"/>
          <p:cNvSpPr/>
          <p:nvPr/>
        </p:nvSpPr>
        <p:spPr>
          <a:xfrm>
            <a:off x="7103087" y="925669"/>
            <a:ext cx="30178" cy="88225"/>
          </a:xfrm>
          <a:custGeom>
            <a:avLst/>
            <a:gdLst/>
            <a:ahLst/>
            <a:cxnLst/>
            <a:rect l="l" t="t" r="r" b="b"/>
            <a:pathLst>
              <a:path w="35" h="101" extrusionOk="0">
                <a:moveTo>
                  <a:pt x="35" y="66"/>
                </a:moveTo>
                <a:cubicBezTo>
                  <a:pt x="35" y="53"/>
                  <a:pt x="26" y="46"/>
                  <a:pt x="17" y="46"/>
                </a:cubicBezTo>
                <a:cubicBezTo>
                  <a:pt x="8" y="46"/>
                  <a:pt x="0" y="53"/>
                  <a:pt x="0" y="62"/>
                </a:cubicBezTo>
                <a:cubicBezTo>
                  <a:pt x="0" y="71"/>
                  <a:pt x="6" y="77"/>
                  <a:pt x="14" y="77"/>
                </a:cubicBezTo>
                <a:cubicBezTo>
                  <a:pt x="16" y="77"/>
                  <a:pt x="17" y="77"/>
                  <a:pt x="18" y="77"/>
                </a:cubicBezTo>
                <a:cubicBezTo>
                  <a:pt x="16" y="83"/>
                  <a:pt x="9" y="90"/>
                  <a:pt x="3" y="92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28" y="93"/>
                  <a:pt x="35" y="80"/>
                  <a:pt x="35" y="66"/>
                </a:cubicBezTo>
                <a:close/>
                <a:moveTo>
                  <a:pt x="17" y="34"/>
                </a:moveTo>
                <a:cubicBezTo>
                  <a:pt x="26" y="34"/>
                  <a:pt x="34" y="26"/>
                  <a:pt x="34" y="17"/>
                </a:cubicBezTo>
                <a:cubicBezTo>
                  <a:pt x="34" y="7"/>
                  <a:pt x="26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26"/>
                  <a:pt x="8" y="34"/>
                  <a:pt x="17" y="34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8571366" y="1099090"/>
            <a:ext cx="42558" cy="197346"/>
          </a:xfrm>
          <a:custGeom>
            <a:avLst/>
            <a:gdLst/>
            <a:ahLst/>
            <a:cxnLst/>
            <a:rect l="l" t="t" r="r" b="b"/>
            <a:pathLst>
              <a:path w="48" h="226" extrusionOk="0">
                <a:moveTo>
                  <a:pt x="0" y="217"/>
                </a:moveTo>
                <a:cubicBezTo>
                  <a:pt x="4" y="209"/>
                  <a:pt x="8" y="201"/>
                  <a:pt x="11" y="193"/>
                </a:cubicBezTo>
                <a:cubicBezTo>
                  <a:pt x="14" y="185"/>
                  <a:pt x="17" y="177"/>
                  <a:pt x="19" y="169"/>
                </a:cubicBezTo>
                <a:cubicBezTo>
                  <a:pt x="22" y="161"/>
                  <a:pt x="23" y="152"/>
                  <a:pt x="25" y="143"/>
                </a:cubicBezTo>
                <a:cubicBezTo>
                  <a:pt x="26" y="134"/>
                  <a:pt x="27" y="124"/>
                  <a:pt x="27" y="113"/>
                </a:cubicBezTo>
                <a:cubicBezTo>
                  <a:pt x="27" y="102"/>
                  <a:pt x="26" y="92"/>
                  <a:pt x="25" y="83"/>
                </a:cubicBezTo>
                <a:cubicBezTo>
                  <a:pt x="23" y="74"/>
                  <a:pt x="22" y="65"/>
                  <a:pt x="19" y="57"/>
                </a:cubicBezTo>
                <a:cubicBezTo>
                  <a:pt x="17" y="49"/>
                  <a:pt x="14" y="40"/>
                  <a:pt x="11" y="33"/>
                </a:cubicBezTo>
                <a:cubicBezTo>
                  <a:pt x="8" y="25"/>
                  <a:pt x="4" y="17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23" y="16"/>
                  <a:pt x="32" y="34"/>
                  <a:pt x="38" y="53"/>
                </a:cubicBezTo>
                <a:cubicBezTo>
                  <a:pt x="44" y="72"/>
                  <a:pt x="48" y="92"/>
                  <a:pt x="48" y="113"/>
                </a:cubicBezTo>
                <a:cubicBezTo>
                  <a:pt x="48" y="134"/>
                  <a:pt x="44" y="154"/>
                  <a:pt x="38" y="173"/>
                </a:cubicBezTo>
                <a:cubicBezTo>
                  <a:pt x="32" y="193"/>
                  <a:pt x="23" y="210"/>
                  <a:pt x="11" y="226"/>
                </a:cubicBezTo>
                <a:lnTo>
                  <a:pt x="0" y="2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4"/>
          <p:cNvSpPr/>
          <p:nvPr/>
        </p:nvSpPr>
        <p:spPr>
          <a:xfrm>
            <a:off x="6488211" y="1316417"/>
            <a:ext cx="47864" cy="67500"/>
          </a:xfrm>
          <a:custGeom>
            <a:avLst/>
            <a:gdLst/>
            <a:ahLst/>
            <a:cxnLst/>
            <a:rect l="l" t="t" r="r" b="b"/>
            <a:pathLst>
              <a:path w="132" h="185" extrusionOk="0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4"/>
          <p:cNvSpPr/>
          <p:nvPr/>
        </p:nvSpPr>
        <p:spPr>
          <a:xfrm>
            <a:off x="5743724" y="949911"/>
            <a:ext cx="106259" cy="149167"/>
          </a:xfrm>
          <a:custGeom>
            <a:avLst/>
            <a:gdLst/>
            <a:ahLst/>
            <a:cxnLst/>
            <a:rect l="l" t="t" r="r" b="b"/>
            <a:pathLst>
              <a:path w="132" h="185" extrusionOk="0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4"/>
          <p:cNvSpPr/>
          <p:nvPr/>
        </p:nvSpPr>
        <p:spPr>
          <a:xfrm>
            <a:off x="6244142" y="413854"/>
            <a:ext cx="46998" cy="169960"/>
          </a:xfrm>
          <a:custGeom>
            <a:avLst/>
            <a:gdLst/>
            <a:ahLst/>
            <a:cxnLst/>
            <a:rect l="l" t="t" r="r" b="b"/>
            <a:pathLst>
              <a:path w="46" h="167" extrusionOk="0">
                <a:moveTo>
                  <a:pt x="34" y="167"/>
                </a:moveTo>
                <a:cubicBezTo>
                  <a:pt x="31" y="167"/>
                  <a:pt x="28" y="166"/>
                  <a:pt x="25" y="165"/>
                </a:cubicBezTo>
                <a:cubicBezTo>
                  <a:pt x="22" y="164"/>
                  <a:pt x="20" y="162"/>
                  <a:pt x="17" y="160"/>
                </a:cubicBezTo>
                <a:cubicBezTo>
                  <a:pt x="15" y="157"/>
                  <a:pt x="13" y="155"/>
                  <a:pt x="12" y="152"/>
                </a:cubicBezTo>
                <a:cubicBezTo>
                  <a:pt x="11" y="149"/>
                  <a:pt x="10" y="145"/>
                  <a:pt x="10" y="14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98"/>
                  <a:pt x="9" y="95"/>
                  <a:pt x="8" y="92"/>
                </a:cubicBezTo>
                <a:cubicBezTo>
                  <a:pt x="6" y="90"/>
                  <a:pt x="3" y="88"/>
                  <a:pt x="0" y="88"/>
                </a:cubicBezTo>
                <a:cubicBezTo>
                  <a:pt x="0" y="79"/>
                  <a:pt x="0" y="79"/>
                  <a:pt x="0" y="79"/>
                </a:cubicBezTo>
                <a:cubicBezTo>
                  <a:pt x="3" y="79"/>
                  <a:pt x="6" y="77"/>
                  <a:pt x="8" y="75"/>
                </a:cubicBezTo>
                <a:cubicBezTo>
                  <a:pt x="9" y="72"/>
                  <a:pt x="10" y="69"/>
                  <a:pt x="10" y="65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2"/>
                  <a:pt x="11" y="18"/>
                  <a:pt x="12" y="15"/>
                </a:cubicBezTo>
                <a:cubicBezTo>
                  <a:pt x="13" y="12"/>
                  <a:pt x="15" y="9"/>
                  <a:pt x="17" y="7"/>
                </a:cubicBezTo>
                <a:cubicBezTo>
                  <a:pt x="20" y="5"/>
                  <a:pt x="22" y="3"/>
                  <a:pt x="25" y="2"/>
                </a:cubicBezTo>
                <a:cubicBezTo>
                  <a:pt x="28" y="1"/>
                  <a:pt x="31" y="0"/>
                  <a:pt x="3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11"/>
                  <a:pt x="46" y="11"/>
                  <a:pt x="46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1" y="11"/>
                  <a:pt x="28" y="12"/>
                  <a:pt x="25" y="15"/>
                </a:cubicBezTo>
                <a:cubicBezTo>
                  <a:pt x="23" y="18"/>
                  <a:pt x="21" y="22"/>
                  <a:pt x="21" y="26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71"/>
                  <a:pt x="21" y="74"/>
                  <a:pt x="19" y="77"/>
                </a:cubicBezTo>
                <a:cubicBezTo>
                  <a:pt x="18" y="80"/>
                  <a:pt x="16" y="82"/>
                  <a:pt x="13" y="83"/>
                </a:cubicBezTo>
                <a:cubicBezTo>
                  <a:pt x="16" y="85"/>
                  <a:pt x="18" y="87"/>
                  <a:pt x="19" y="90"/>
                </a:cubicBezTo>
                <a:cubicBezTo>
                  <a:pt x="21" y="93"/>
                  <a:pt x="21" y="96"/>
                  <a:pt x="21" y="100"/>
                </a:cubicBezTo>
                <a:cubicBezTo>
                  <a:pt x="21" y="141"/>
                  <a:pt x="21" y="141"/>
                  <a:pt x="21" y="141"/>
                </a:cubicBezTo>
                <a:cubicBezTo>
                  <a:pt x="21" y="145"/>
                  <a:pt x="23" y="149"/>
                  <a:pt x="25" y="152"/>
                </a:cubicBezTo>
                <a:cubicBezTo>
                  <a:pt x="28" y="155"/>
                  <a:pt x="31" y="156"/>
                  <a:pt x="34" y="156"/>
                </a:cubicBezTo>
                <a:cubicBezTo>
                  <a:pt x="46" y="156"/>
                  <a:pt x="46" y="156"/>
                  <a:pt x="46" y="156"/>
                </a:cubicBezTo>
                <a:cubicBezTo>
                  <a:pt x="46" y="167"/>
                  <a:pt x="46" y="167"/>
                  <a:pt x="46" y="167"/>
                </a:cubicBezTo>
                <a:lnTo>
                  <a:pt x="34" y="16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4"/>
          <p:cNvSpPr/>
          <p:nvPr/>
        </p:nvSpPr>
        <p:spPr>
          <a:xfrm>
            <a:off x="6652078" y="777128"/>
            <a:ext cx="93092" cy="339920"/>
          </a:xfrm>
          <a:custGeom>
            <a:avLst/>
            <a:gdLst/>
            <a:ahLst/>
            <a:cxnLst/>
            <a:rect l="l" t="t" r="r" b="b"/>
            <a:pathLst>
              <a:path w="91" h="333" extrusionOk="0">
                <a:moveTo>
                  <a:pt x="0" y="312"/>
                </a:moveTo>
                <a:cubicBezTo>
                  <a:pt x="23" y="312"/>
                  <a:pt x="23" y="312"/>
                  <a:pt x="23" y="312"/>
                </a:cubicBezTo>
                <a:cubicBezTo>
                  <a:pt x="30" y="312"/>
                  <a:pt x="36" y="309"/>
                  <a:pt x="41" y="303"/>
                </a:cubicBezTo>
                <a:cubicBezTo>
                  <a:pt x="46" y="297"/>
                  <a:pt x="49" y="290"/>
                  <a:pt x="49" y="281"/>
                </a:cubicBezTo>
                <a:cubicBezTo>
                  <a:pt x="49" y="200"/>
                  <a:pt x="49" y="200"/>
                  <a:pt x="49" y="200"/>
                </a:cubicBezTo>
                <a:cubicBezTo>
                  <a:pt x="49" y="192"/>
                  <a:pt x="50" y="185"/>
                  <a:pt x="52" y="179"/>
                </a:cubicBezTo>
                <a:cubicBezTo>
                  <a:pt x="55" y="174"/>
                  <a:pt x="60" y="169"/>
                  <a:pt x="66" y="166"/>
                </a:cubicBezTo>
                <a:cubicBezTo>
                  <a:pt x="60" y="164"/>
                  <a:pt x="55" y="159"/>
                  <a:pt x="52" y="154"/>
                </a:cubicBezTo>
                <a:cubicBezTo>
                  <a:pt x="50" y="148"/>
                  <a:pt x="49" y="141"/>
                  <a:pt x="49" y="133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3"/>
                  <a:pt x="46" y="35"/>
                  <a:pt x="41" y="30"/>
                </a:cubicBezTo>
                <a:cubicBezTo>
                  <a:pt x="36" y="24"/>
                  <a:pt x="30" y="21"/>
                  <a:pt x="23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0"/>
                  <a:pt x="35" y="1"/>
                  <a:pt x="41" y="4"/>
                </a:cubicBezTo>
                <a:cubicBezTo>
                  <a:pt x="47" y="6"/>
                  <a:pt x="52" y="9"/>
                  <a:pt x="56" y="14"/>
                </a:cubicBezTo>
                <a:cubicBezTo>
                  <a:pt x="61" y="18"/>
                  <a:pt x="64" y="24"/>
                  <a:pt x="67" y="30"/>
                </a:cubicBezTo>
                <a:cubicBezTo>
                  <a:pt x="70" y="36"/>
                  <a:pt x="71" y="44"/>
                  <a:pt x="71" y="52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1" y="137"/>
                  <a:pt x="73" y="144"/>
                  <a:pt x="76" y="149"/>
                </a:cubicBezTo>
                <a:cubicBezTo>
                  <a:pt x="80" y="154"/>
                  <a:pt x="85" y="157"/>
                  <a:pt x="91" y="157"/>
                </a:cubicBezTo>
                <a:cubicBezTo>
                  <a:pt x="91" y="176"/>
                  <a:pt x="91" y="176"/>
                  <a:pt x="91" y="176"/>
                </a:cubicBezTo>
                <a:cubicBezTo>
                  <a:pt x="85" y="176"/>
                  <a:pt x="80" y="179"/>
                  <a:pt x="76" y="184"/>
                </a:cubicBezTo>
                <a:cubicBezTo>
                  <a:pt x="73" y="189"/>
                  <a:pt x="71" y="195"/>
                  <a:pt x="71" y="202"/>
                </a:cubicBezTo>
                <a:cubicBezTo>
                  <a:pt x="71" y="282"/>
                  <a:pt x="71" y="282"/>
                  <a:pt x="71" y="282"/>
                </a:cubicBezTo>
                <a:cubicBezTo>
                  <a:pt x="71" y="290"/>
                  <a:pt x="70" y="297"/>
                  <a:pt x="67" y="303"/>
                </a:cubicBezTo>
                <a:cubicBezTo>
                  <a:pt x="64" y="309"/>
                  <a:pt x="61" y="314"/>
                  <a:pt x="56" y="319"/>
                </a:cubicBezTo>
                <a:cubicBezTo>
                  <a:pt x="52" y="323"/>
                  <a:pt x="47" y="327"/>
                  <a:pt x="41" y="329"/>
                </a:cubicBezTo>
                <a:cubicBezTo>
                  <a:pt x="35" y="332"/>
                  <a:pt x="29" y="333"/>
                  <a:pt x="23" y="333"/>
                </a:cubicBezTo>
                <a:cubicBezTo>
                  <a:pt x="0" y="333"/>
                  <a:pt x="0" y="333"/>
                  <a:pt x="0" y="333"/>
                </a:cubicBezTo>
                <a:lnTo>
                  <a:pt x="0" y="312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4"/>
          <p:cNvSpPr/>
          <p:nvPr/>
        </p:nvSpPr>
        <p:spPr>
          <a:xfrm flipH="1">
            <a:off x="8358732" y="722217"/>
            <a:ext cx="67208" cy="240030"/>
          </a:xfrm>
          <a:custGeom>
            <a:avLst/>
            <a:gdLst/>
            <a:ahLst/>
            <a:cxnLst/>
            <a:rect l="l" t="t" r="r" b="b"/>
            <a:pathLst>
              <a:path w="46" h="167" extrusionOk="0">
                <a:moveTo>
                  <a:pt x="34" y="167"/>
                </a:moveTo>
                <a:cubicBezTo>
                  <a:pt x="31" y="167"/>
                  <a:pt x="28" y="166"/>
                  <a:pt x="25" y="165"/>
                </a:cubicBezTo>
                <a:cubicBezTo>
                  <a:pt x="22" y="164"/>
                  <a:pt x="20" y="162"/>
                  <a:pt x="17" y="160"/>
                </a:cubicBezTo>
                <a:cubicBezTo>
                  <a:pt x="15" y="157"/>
                  <a:pt x="13" y="155"/>
                  <a:pt x="12" y="152"/>
                </a:cubicBezTo>
                <a:cubicBezTo>
                  <a:pt x="11" y="149"/>
                  <a:pt x="10" y="145"/>
                  <a:pt x="10" y="14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98"/>
                  <a:pt x="9" y="95"/>
                  <a:pt x="8" y="92"/>
                </a:cubicBezTo>
                <a:cubicBezTo>
                  <a:pt x="6" y="90"/>
                  <a:pt x="3" y="88"/>
                  <a:pt x="0" y="88"/>
                </a:cubicBezTo>
                <a:cubicBezTo>
                  <a:pt x="0" y="79"/>
                  <a:pt x="0" y="79"/>
                  <a:pt x="0" y="79"/>
                </a:cubicBezTo>
                <a:cubicBezTo>
                  <a:pt x="3" y="79"/>
                  <a:pt x="6" y="77"/>
                  <a:pt x="8" y="75"/>
                </a:cubicBezTo>
                <a:cubicBezTo>
                  <a:pt x="9" y="72"/>
                  <a:pt x="10" y="69"/>
                  <a:pt x="10" y="65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2"/>
                  <a:pt x="11" y="18"/>
                  <a:pt x="12" y="15"/>
                </a:cubicBezTo>
                <a:cubicBezTo>
                  <a:pt x="13" y="12"/>
                  <a:pt x="15" y="9"/>
                  <a:pt x="17" y="7"/>
                </a:cubicBezTo>
                <a:cubicBezTo>
                  <a:pt x="20" y="5"/>
                  <a:pt x="22" y="3"/>
                  <a:pt x="25" y="2"/>
                </a:cubicBezTo>
                <a:cubicBezTo>
                  <a:pt x="28" y="1"/>
                  <a:pt x="31" y="0"/>
                  <a:pt x="3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11"/>
                  <a:pt x="46" y="11"/>
                  <a:pt x="46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1" y="11"/>
                  <a:pt x="28" y="12"/>
                  <a:pt x="25" y="15"/>
                </a:cubicBezTo>
                <a:cubicBezTo>
                  <a:pt x="23" y="18"/>
                  <a:pt x="21" y="22"/>
                  <a:pt x="21" y="26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71"/>
                  <a:pt x="21" y="74"/>
                  <a:pt x="19" y="77"/>
                </a:cubicBezTo>
                <a:cubicBezTo>
                  <a:pt x="18" y="80"/>
                  <a:pt x="16" y="82"/>
                  <a:pt x="13" y="83"/>
                </a:cubicBezTo>
                <a:cubicBezTo>
                  <a:pt x="16" y="85"/>
                  <a:pt x="18" y="87"/>
                  <a:pt x="19" y="90"/>
                </a:cubicBezTo>
                <a:cubicBezTo>
                  <a:pt x="21" y="93"/>
                  <a:pt x="21" y="96"/>
                  <a:pt x="21" y="100"/>
                </a:cubicBezTo>
                <a:cubicBezTo>
                  <a:pt x="21" y="141"/>
                  <a:pt x="21" y="141"/>
                  <a:pt x="21" y="141"/>
                </a:cubicBezTo>
                <a:cubicBezTo>
                  <a:pt x="21" y="145"/>
                  <a:pt x="23" y="149"/>
                  <a:pt x="25" y="152"/>
                </a:cubicBezTo>
                <a:cubicBezTo>
                  <a:pt x="28" y="155"/>
                  <a:pt x="31" y="156"/>
                  <a:pt x="34" y="156"/>
                </a:cubicBezTo>
                <a:cubicBezTo>
                  <a:pt x="46" y="156"/>
                  <a:pt x="46" y="156"/>
                  <a:pt x="46" y="156"/>
                </a:cubicBezTo>
                <a:cubicBezTo>
                  <a:pt x="46" y="167"/>
                  <a:pt x="46" y="167"/>
                  <a:pt x="46" y="167"/>
                </a:cubicBezTo>
                <a:lnTo>
                  <a:pt x="34" y="16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ейс ноутбук">
  <p:cSld name="TITLE_AND_TWO_COLUMNS_2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15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731" name="Google Shape;731;p15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732" name="Google Shape;732;p15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5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5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5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5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5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743" name="Google Shape;743;p15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5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5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5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5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5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5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5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4" name="Google Shape;754;p15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8" name="Google Shape;758;p15"/>
          <p:cNvSpPr txBox="1">
            <a:spLocks noGrp="1"/>
          </p:cNvSpPr>
          <p:nvPr>
            <p:ph type="title"/>
          </p:nvPr>
        </p:nvSpPr>
        <p:spPr>
          <a:xfrm>
            <a:off x="4573400" y="410400"/>
            <a:ext cx="413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5"/>
          <p:cNvSpPr txBox="1">
            <a:spLocks noGrp="1"/>
          </p:cNvSpPr>
          <p:nvPr>
            <p:ph type="body" idx="1"/>
          </p:nvPr>
        </p:nvSpPr>
        <p:spPr>
          <a:xfrm>
            <a:off x="4573400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760" name="Google Shape;760;p15"/>
          <p:cNvSpPr txBox="1">
            <a:spLocks noGrp="1"/>
          </p:cNvSpPr>
          <p:nvPr>
            <p:ph type="body" idx="2"/>
          </p:nvPr>
        </p:nvSpPr>
        <p:spPr>
          <a:xfrm>
            <a:off x="6732668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761" name="Google Shape;7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62" name="Google Shape;76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717875" y="1014151"/>
            <a:ext cx="5769672" cy="3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15"/>
          <p:cNvGrpSpPr/>
          <p:nvPr/>
        </p:nvGrpSpPr>
        <p:grpSpPr>
          <a:xfrm>
            <a:off x="403205" y="410400"/>
            <a:ext cx="4123729" cy="4475419"/>
            <a:chOff x="403205" y="410400"/>
            <a:chExt cx="4123729" cy="4475419"/>
          </a:xfrm>
        </p:grpSpPr>
        <p:sp>
          <p:nvSpPr>
            <p:cNvPr id="764" name="Google Shape;764;p15"/>
            <p:cNvSpPr/>
            <p:nvPr/>
          </p:nvSpPr>
          <p:spPr>
            <a:xfrm>
              <a:off x="4416932" y="4768319"/>
              <a:ext cx="110002" cy="11750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82" y="56"/>
                  </a:moveTo>
                  <a:lnTo>
                    <a:pt x="82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6"/>
                  </a:lnTo>
                  <a:lnTo>
                    <a:pt x="0" y="88"/>
                  </a:lnTo>
                  <a:lnTo>
                    <a:pt x="82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318858" y="4675924"/>
              <a:ext cx="54956" cy="109097"/>
            </a:xfrm>
            <a:custGeom>
              <a:avLst/>
              <a:gdLst/>
              <a:ahLst/>
              <a:cxnLst/>
              <a:rect l="l" t="t" r="r" b="b"/>
              <a:pathLst>
                <a:path w="65" h="128" extrusionOk="0">
                  <a:moveTo>
                    <a:pt x="22" y="128"/>
                  </a:moveTo>
                  <a:lnTo>
                    <a:pt x="65" y="0"/>
                  </a:lnTo>
                  <a:lnTo>
                    <a:pt x="42" y="0"/>
                  </a:lnTo>
                  <a:lnTo>
                    <a:pt x="0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1456978" y="597180"/>
              <a:ext cx="59054" cy="213560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4" y="167"/>
                  </a:moveTo>
                  <a:cubicBezTo>
                    <a:pt x="31" y="167"/>
                    <a:pt x="28" y="166"/>
                    <a:pt x="25" y="165"/>
                  </a:cubicBezTo>
                  <a:cubicBezTo>
                    <a:pt x="22" y="164"/>
                    <a:pt x="20" y="162"/>
                    <a:pt x="17" y="160"/>
                  </a:cubicBezTo>
                  <a:cubicBezTo>
                    <a:pt x="15" y="157"/>
                    <a:pt x="13" y="155"/>
                    <a:pt x="12" y="152"/>
                  </a:cubicBezTo>
                  <a:cubicBezTo>
                    <a:pt x="11" y="149"/>
                    <a:pt x="10" y="145"/>
                    <a:pt x="10" y="14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98"/>
                    <a:pt x="9" y="95"/>
                    <a:pt x="8" y="92"/>
                  </a:cubicBezTo>
                  <a:cubicBezTo>
                    <a:pt x="6" y="90"/>
                    <a:pt x="3" y="88"/>
                    <a:pt x="0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6" y="77"/>
                    <a:pt x="8" y="75"/>
                  </a:cubicBezTo>
                  <a:cubicBezTo>
                    <a:pt x="9" y="72"/>
                    <a:pt x="10" y="69"/>
                    <a:pt x="10" y="6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2"/>
                    <a:pt x="11" y="18"/>
                    <a:pt x="12" y="15"/>
                  </a:cubicBezTo>
                  <a:cubicBezTo>
                    <a:pt x="13" y="12"/>
                    <a:pt x="15" y="9"/>
                    <a:pt x="17" y="7"/>
                  </a:cubicBezTo>
                  <a:cubicBezTo>
                    <a:pt x="20" y="5"/>
                    <a:pt x="22" y="3"/>
                    <a:pt x="25" y="2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3" y="18"/>
                    <a:pt x="21" y="22"/>
                    <a:pt x="21" y="2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71"/>
                    <a:pt x="21" y="74"/>
                    <a:pt x="19" y="77"/>
                  </a:cubicBezTo>
                  <a:cubicBezTo>
                    <a:pt x="18" y="80"/>
                    <a:pt x="16" y="82"/>
                    <a:pt x="13" y="83"/>
                  </a:cubicBezTo>
                  <a:cubicBezTo>
                    <a:pt x="16" y="85"/>
                    <a:pt x="18" y="87"/>
                    <a:pt x="19" y="90"/>
                  </a:cubicBezTo>
                  <a:cubicBezTo>
                    <a:pt x="21" y="93"/>
                    <a:pt x="21" y="96"/>
                    <a:pt x="21" y="100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5"/>
                    <a:pt x="23" y="149"/>
                    <a:pt x="25" y="152"/>
                  </a:cubicBezTo>
                  <a:cubicBezTo>
                    <a:pt x="28" y="155"/>
                    <a:pt x="31" y="156"/>
                    <a:pt x="34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34" y="16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1809896" y="707674"/>
              <a:ext cx="116973" cy="427121"/>
            </a:xfrm>
            <a:custGeom>
              <a:avLst/>
              <a:gdLst/>
              <a:ahLst/>
              <a:cxnLst/>
              <a:rect l="l" t="t" r="r" b="b"/>
              <a:pathLst>
                <a:path w="91" h="333" extrusionOk="0">
                  <a:moveTo>
                    <a:pt x="0" y="312"/>
                  </a:moveTo>
                  <a:cubicBezTo>
                    <a:pt x="23" y="312"/>
                    <a:pt x="23" y="312"/>
                    <a:pt x="23" y="312"/>
                  </a:cubicBezTo>
                  <a:cubicBezTo>
                    <a:pt x="30" y="312"/>
                    <a:pt x="36" y="309"/>
                    <a:pt x="41" y="303"/>
                  </a:cubicBezTo>
                  <a:cubicBezTo>
                    <a:pt x="46" y="297"/>
                    <a:pt x="49" y="290"/>
                    <a:pt x="49" y="281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2"/>
                    <a:pt x="50" y="185"/>
                    <a:pt x="52" y="179"/>
                  </a:cubicBezTo>
                  <a:cubicBezTo>
                    <a:pt x="55" y="174"/>
                    <a:pt x="60" y="169"/>
                    <a:pt x="66" y="166"/>
                  </a:cubicBezTo>
                  <a:cubicBezTo>
                    <a:pt x="60" y="164"/>
                    <a:pt x="55" y="159"/>
                    <a:pt x="52" y="154"/>
                  </a:cubicBezTo>
                  <a:cubicBezTo>
                    <a:pt x="50" y="148"/>
                    <a:pt x="49" y="141"/>
                    <a:pt x="49" y="13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43"/>
                    <a:pt x="46" y="35"/>
                    <a:pt x="41" y="30"/>
                  </a:cubicBezTo>
                  <a:cubicBezTo>
                    <a:pt x="36" y="24"/>
                    <a:pt x="30" y="21"/>
                    <a:pt x="2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1"/>
                    <a:pt x="41" y="4"/>
                  </a:cubicBezTo>
                  <a:cubicBezTo>
                    <a:pt x="47" y="6"/>
                    <a:pt x="52" y="9"/>
                    <a:pt x="56" y="14"/>
                  </a:cubicBezTo>
                  <a:cubicBezTo>
                    <a:pt x="61" y="18"/>
                    <a:pt x="64" y="24"/>
                    <a:pt x="67" y="30"/>
                  </a:cubicBezTo>
                  <a:cubicBezTo>
                    <a:pt x="70" y="36"/>
                    <a:pt x="71" y="44"/>
                    <a:pt x="71" y="52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1" y="137"/>
                    <a:pt x="73" y="144"/>
                    <a:pt x="76" y="149"/>
                  </a:cubicBezTo>
                  <a:cubicBezTo>
                    <a:pt x="80" y="154"/>
                    <a:pt x="85" y="157"/>
                    <a:pt x="91" y="157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85" y="176"/>
                    <a:pt x="80" y="179"/>
                    <a:pt x="76" y="184"/>
                  </a:cubicBezTo>
                  <a:cubicBezTo>
                    <a:pt x="73" y="189"/>
                    <a:pt x="71" y="195"/>
                    <a:pt x="71" y="202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90"/>
                    <a:pt x="70" y="297"/>
                    <a:pt x="67" y="303"/>
                  </a:cubicBezTo>
                  <a:cubicBezTo>
                    <a:pt x="64" y="309"/>
                    <a:pt x="61" y="314"/>
                    <a:pt x="56" y="319"/>
                  </a:cubicBezTo>
                  <a:cubicBezTo>
                    <a:pt x="52" y="323"/>
                    <a:pt x="47" y="327"/>
                    <a:pt x="41" y="329"/>
                  </a:cubicBezTo>
                  <a:cubicBezTo>
                    <a:pt x="35" y="332"/>
                    <a:pt x="29" y="333"/>
                    <a:pt x="23" y="333"/>
                  </a:cubicBezTo>
                  <a:cubicBezTo>
                    <a:pt x="0" y="333"/>
                    <a:pt x="0" y="333"/>
                    <a:pt x="0" y="333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2259719" y="4490130"/>
              <a:ext cx="92296" cy="104400"/>
            </a:xfrm>
            <a:custGeom>
              <a:avLst/>
              <a:gdLst/>
              <a:ahLst/>
              <a:cxnLst/>
              <a:rect l="l" t="t" r="r" b="b"/>
              <a:pathLst>
                <a:path w="172" h="195" extrusionOk="0">
                  <a:moveTo>
                    <a:pt x="99" y="195"/>
                  </a:moveTo>
                  <a:cubicBezTo>
                    <a:pt x="137" y="195"/>
                    <a:pt x="160" y="178"/>
                    <a:pt x="172" y="16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31" y="144"/>
                    <a:pt x="118" y="151"/>
                    <a:pt x="101" y="151"/>
                  </a:cubicBezTo>
                  <a:cubicBezTo>
                    <a:pt x="71" y="151"/>
                    <a:pt x="51" y="129"/>
                    <a:pt x="51" y="97"/>
                  </a:cubicBezTo>
                  <a:cubicBezTo>
                    <a:pt x="51" y="65"/>
                    <a:pt x="71" y="43"/>
                    <a:pt x="101" y="43"/>
                  </a:cubicBezTo>
                  <a:cubicBezTo>
                    <a:pt x="118" y="43"/>
                    <a:pt x="131" y="50"/>
                    <a:pt x="140" y="6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60" y="16"/>
                    <a:pt x="137" y="0"/>
                    <a:pt x="99" y="0"/>
                  </a:cubicBezTo>
                  <a:cubicBezTo>
                    <a:pt x="41" y="0"/>
                    <a:pt x="0" y="40"/>
                    <a:pt x="0" y="97"/>
                  </a:cubicBezTo>
                  <a:cubicBezTo>
                    <a:pt x="0" y="154"/>
                    <a:pt x="41" y="195"/>
                    <a:pt x="99" y="19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2774600" y="4581664"/>
              <a:ext cx="37200" cy="1962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0" name="Google Shape;770;p15"/>
            <p:cNvGrpSpPr/>
            <p:nvPr/>
          </p:nvGrpSpPr>
          <p:grpSpPr>
            <a:xfrm>
              <a:off x="3188044" y="4690802"/>
              <a:ext cx="112452" cy="153362"/>
              <a:chOff x="2682876" y="1038225"/>
              <a:chExt cx="157187" cy="214313"/>
            </a:xfrm>
          </p:grpSpPr>
          <p:sp>
            <p:nvSpPr>
              <p:cNvPr id="771" name="Google Shape;771;p15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3" name="Google Shape;773;p15"/>
            <p:cNvSpPr/>
            <p:nvPr/>
          </p:nvSpPr>
          <p:spPr>
            <a:xfrm>
              <a:off x="3941869" y="4529473"/>
              <a:ext cx="69321" cy="82800"/>
            </a:xfrm>
            <a:custGeom>
              <a:avLst/>
              <a:gdLst/>
              <a:ahLst/>
              <a:cxnLst/>
              <a:rect l="l" t="t" r="r" b="b"/>
              <a:pathLst>
                <a:path w="102" h="121" extrusionOk="0">
                  <a:moveTo>
                    <a:pt x="52" y="121"/>
                  </a:moveTo>
                  <a:cubicBezTo>
                    <a:pt x="84" y="121"/>
                    <a:pt x="102" y="105"/>
                    <a:pt x="102" y="84"/>
                  </a:cubicBezTo>
                  <a:cubicBezTo>
                    <a:pt x="102" y="37"/>
                    <a:pt x="33" y="52"/>
                    <a:pt x="33" y="34"/>
                  </a:cubicBezTo>
                  <a:cubicBezTo>
                    <a:pt x="33" y="28"/>
                    <a:pt x="41" y="23"/>
                    <a:pt x="52" y="23"/>
                  </a:cubicBezTo>
                  <a:cubicBezTo>
                    <a:pt x="66" y="23"/>
                    <a:pt x="79" y="29"/>
                    <a:pt x="86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7" y="6"/>
                    <a:pt x="71" y="0"/>
                    <a:pt x="51" y="0"/>
                  </a:cubicBezTo>
                  <a:cubicBezTo>
                    <a:pt x="21" y="0"/>
                    <a:pt x="4" y="17"/>
                    <a:pt x="4" y="36"/>
                  </a:cubicBezTo>
                  <a:cubicBezTo>
                    <a:pt x="4" y="82"/>
                    <a:pt x="73" y="66"/>
                    <a:pt x="73" y="85"/>
                  </a:cubicBezTo>
                  <a:cubicBezTo>
                    <a:pt x="73" y="92"/>
                    <a:pt x="66" y="98"/>
                    <a:pt x="53" y="98"/>
                  </a:cubicBezTo>
                  <a:cubicBezTo>
                    <a:pt x="39" y="98"/>
                    <a:pt x="22" y="90"/>
                    <a:pt x="13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15"/>
                    <a:pt x="32" y="121"/>
                    <a:pt x="52" y="121"/>
                  </a:cubicBez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496019" y="4346507"/>
              <a:ext cx="116763" cy="123634"/>
            </a:xfrm>
            <a:custGeom>
              <a:avLst/>
              <a:gdLst/>
              <a:ahLst/>
              <a:cxnLst/>
              <a:rect l="l" t="t" r="r" b="b"/>
              <a:pathLst>
                <a:path w="45" h="49" extrusionOk="0">
                  <a:moveTo>
                    <a:pt x="23" y="49"/>
                  </a:moveTo>
                  <a:cubicBezTo>
                    <a:pt x="36" y="49"/>
                    <a:pt x="45" y="42"/>
                    <a:pt x="45" y="33"/>
                  </a:cubicBezTo>
                  <a:cubicBezTo>
                    <a:pt x="45" y="13"/>
                    <a:pt x="18" y="18"/>
                    <a:pt x="18" y="14"/>
                  </a:cubicBezTo>
                  <a:cubicBezTo>
                    <a:pt x="18" y="13"/>
                    <a:pt x="20" y="12"/>
                    <a:pt x="23" y="12"/>
                  </a:cubicBezTo>
                  <a:cubicBezTo>
                    <a:pt x="28" y="12"/>
                    <a:pt x="33" y="15"/>
                    <a:pt x="36" y="1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0" y="0"/>
                    <a:pt x="22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35"/>
                    <a:pt x="28" y="29"/>
                    <a:pt x="28" y="34"/>
                  </a:cubicBezTo>
                  <a:cubicBezTo>
                    <a:pt x="28" y="35"/>
                    <a:pt x="27" y="36"/>
                    <a:pt x="23" y="36"/>
                  </a:cubicBezTo>
                  <a:cubicBezTo>
                    <a:pt x="18" y="36"/>
                    <a:pt x="10" y="33"/>
                    <a:pt x="7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6"/>
                    <a:pt x="14" y="49"/>
                    <a:pt x="23" y="49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2432998" y="656256"/>
              <a:ext cx="89718" cy="95421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1219328" y="4509253"/>
              <a:ext cx="201103" cy="21600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720090" y="410400"/>
              <a:ext cx="192857" cy="21600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8" name="Google Shape;778;p15"/>
            <p:cNvGrpSpPr/>
            <p:nvPr/>
          </p:nvGrpSpPr>
          <p:grpSpPr>
            <a:xfrm>
              <a:off x="403205" y="793376"/>
              <a:ext cx="136831" cy="186602"/>
              <a:chOff x="2682876" y="1038225"/>
              <a:chExt cx="157187" cy="214313"/>
            </a:xfrm>
          </p:grpSpPr>
          <p:sp>
            <p:nvSpPr>
              <p:cNvPr id="779" name="Google Shape;779;p15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ейс ноутбук 2">
  <p:cSld name="TITLE_AND_TWO_COLUMNS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16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783" name="Google Shape;783;p16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784" name="Google Shape;784;p16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6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6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6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6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6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6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6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795" name="Google Shape;795;p16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6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6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6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6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6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6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6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6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6" name="Google Shape;806;p16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p16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413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6"/>
          <p:cNvSpPr txBox="1">
            <a:spLocks noGrp="1"/>
          </p:cNvSpPr>
          <p:nvPr>
            <p:ph type="body" idx="1"/>
          </p:nvPr>
        </p:nvSpPr>
        <p:spPr>
          <a:xfrm>
            <a:off x="432000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12" name="Google Shape;812;p16"/>
          <p:cNvSpPr txBox="1">
            <a:spLocks noGrp="1"/>
          </p:cNvSpPr>
          <p:nvPr>
            <p:ph type="body" idx="2"/>
          </p:nvPr>
        </p:nvSpPr>
        <p:spPr>
          <a:xfrm>
            <a:off x="2591268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13" name="Google Shape;81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14" name="Google Shape;81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82725" y="1014151"/>
            <a:ext cx="5769672" cy="3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16"/>
          <p:cNvGrpSpPr/>
          <p:nvPr/>
        </p:nvGrpSpPr>
        <p:grpSpPr>
          <a:xfrm>
            <a:off x="4975205" y="410400"/>
            <a:ext cx="4123729" cy="4475419"/>
            <a:chOff x="403205" y="410400"/>
            <a:chExt cx="4123729" cy="4475419"/>
          </a:xfrm>
        </p:grpSpPr>
        <p:sp>
          <p:nvSpPr>
            <p:cNvPr id="816" name="Google Shape;816;p16"/>
            <p:cNvSpPr/>
            <p:nvPr/>
          </p:nvSpPr>
          <p:spPr>
            <a:xfrm>
              <a:off x="4416932" y="4768319"/>
              <a:ext cx="110002" cy="11750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82" y="56"/>
                  </a:moveTo>
                  <a:lnTo>
                    <a:pt x="82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6"/>
                  </a:lnTo>
                  <a:lnTo>
                    <a:pt x="0" y="88"/>
                  </a:lnTo>
                  <a:lnTo>
                    <a:pt x="82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4318858" y="4675924"/>
              <a:ext cx="54956" cy="109097"/>
            </a:xfrm>
            <a:custGeom>
              <a:avLst/>
              <a:gdLst/>
              <a:ahLst/>
              <a:cxnLst/>
              <a:rect l="l" t="t" r="r" b="b"/>
              <a:pathLst>
                <a:path w="65" h="128" extrusionOk="0">
                  <a:moveTo>
                    <a:pt x="22" y="128"/>
                  </a:moveTo>
                  <a:lnTo>
                    <a:pt x="65" y="0"/>
                  </a:lnTo>
                  <a:lnTo>
                    <a:pt x="42" y="0"/>
                  </a:lnTo>
                  <a:lnTo>
                    <a:pt x="0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1456978" y="597180"/>
              <a:ext cx="59054" cy="213560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4" y="167"/>
                  </a:moveTo>
                  <a:cubicBezTo>
                    <a:pt x="31" y="167"/>
                    <a:pt x="28" y="166"/>
                    <a:pt x="25" y="165"/>
                  </a:cubicBezTo>
                  <a:cubicBezTo>
                    <a:pt x="22" y="164"/>
                    <a:pt x="20" y="162"/>
                    <a:pt x="17" y="160"/>
                  </a:cubicBezTo>
                  <a:cubicBezTo>
                    <a:pt x="15" y="157"/>
                    <a:pt x="13" y="155"/>
                    <a:pt x="12" y="152"/>
                  </a:cubicBezTo>
                  <a:cubicBezTo>
                    <a:pt x="11" y="149"/>
                    <a:pt x="10" y="145"/>
                    <a:pt x="10" y="14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98"/>
                    <a:pt x="9" y="95"/>
                    <a:pt x="8" y="92"/>
                  </a:cubicBezTo>
                  <a:cubicBezTo>
                    <a:pt x="6" y="90"/>
                    <a:pt x="3" y="88"/>
                    <a:pt x="0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6" y="77"/>
                    <a:pt x="8" y="75"/>
                  </a:cubicBezTo>
                  <a:cubicBezTo>
                    <a:pt x="9" y="72"/>
                    <a:pt x="10" y="69"/>
                    <a:pt x="10" y="6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2"/>
                    <a:pt x="11" y="18"/>
                    <a:pt x="12" y="15"/>
                  </a:cubicBezTo>
                  <a:cubicBezTo>
                    <a:pt x="13" y="12"/>
                    <a:pt x="15" y="9"/>
                    <a:pt x="17" y="7"/>
                  </a:cubicBezTo>
                  <a:cubicBezTo>
                    <a:pt x="20" y="5"/>
                    <a:pt x="22" y="3"/>
                    <a:pt x="25" y="2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3" y="18"/>
                    <a:pt x="21" y="22"/>
                    <a:pt x="21" y="2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71"/>
                    <a:pt x="21" y="74"/>
                    <a:pt x="19" y="77"/>
                  </a:cubicBezTo>
                  <a:cubicBezTo>
                    <a:pt x="18" y="80"/>
                    <a:pt x="16" y="82"/>
                    <a:pt x="13" y="83"/>
                  </a:cubicBezTo>
                  <a:cubicBezTo>
                    <a:pt x="16" y="85"/>
                    <a:pt x="18" y="87"/>
                    <a:pt x="19" y="90"/>
                  </a:cubicBezTo>
                  <a:cubicBezTo>
                    <a:pt x="21" y="93"/>
                    <a:pt x="21" y="96"/>
                    <a:pt x="21" y="100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5"/>
                    <a:pt x="23" y="149"/>
                    <a:pt x="25" y="152"/>
                  </a:cubicBezTo>
                  <a:cubicBezTo>
                    <a:pt x="28" y="155"/>
                    <a:pt x="31" y="156"/>
                    <a:pt x="34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34" y="16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1809896" y="707674"/>
              <a:ext cx="116973" cy="427121"/>
            </a:xfrm>
            <a:custGeom>
              <a:avLst/>
              <a:gdLst/>
              <a:ahLst/>
              <a:cxnLst/>
              <a:rect l="l" t="t" r="r" b="b"/>
              <a:pathLst>
                <a:path w="91" h="333" extrusionOk="0">
                  <a:moveTo>
                    <a:pt x="0" y="312"/>
                  </a:moveTo>
                  <a:cubicBezTo>
                    <a:pt x="23" y="312"/>
                    <a:pt x="23" y="312"/>
                    <a:pt x="23" y="312"/>
                  </a:cubicBezTo>
                  <a:cubicBezTo>
                    <a:pt x="30" y="312"/>
                    <a:pt x="36" y="309"/>
                    <a:pt x="41" y="303"/>
                  </a:cubicBezTo>
                  <a:cubicBezTo>
                    <a:pt x="46" y="297"/>
                    <a:pt x="49" y="290"/>
                    <a:pt x="49" y="281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2"/>
                    <a:pt x="50" y="185"/>
                    <a:pt x="52" y="179"/>
                  </a:cubicBezTo>
                  <a:cubicBezTo>
                    <a:pt x="55" y="174"/>
                    <a:pt x="60" y="169"/>
                    <a:pt x="66" y="166"/>
                  </a:cubicBezTo>
                  <a:cubicBezTo>
                    <a:pt x="60" y="164"/>
                    <a:pt x="55" y="159"/>
                    <a:pt x="52" y="154"/>
                  </a:cubicBezTo>
                  <a:cubicBezTo>
                    <a:pt x="50" y="148"/>
                    <a:pt x="49" y="141"/>
                    <a:pt x="49" y="13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43"/>
                    <a:pt x="46" y="35"/>
                    <a:pt x="41" y="30"/>
                  </a:cubicBezTo>
                  <a:cubicBezTo>
                    <a:pt x="36" y="24"/>
                    <a:pt x="30" y="21"/>
                    <a:pt x="2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1"/>
                    <a:pt x="41" y="4"/>
                  </a:cubicBezTo>
                  <a:cubicBezTo>
                    <a:pt x="47" y="6"/>
                    <a:pt x="52" y="9"/>
                    <a:pt x="56" y="14"/>
                  </a:cubicBezTo>
                  <a:cubicBezTo>
                    <a:pt x="61" y="18"/>
                    <a:pt x="64" y="24"/>
                    <a:pt x="67" y="30"/>
                  </a:cubicBezTo>
                  <a:cubicBezTo>
                    <a:pt x="70" y="36"/>
                    <a:pt x="71" y="44"/>
                    <a:pt x="71" y="52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1" y="137"/>
                    <a:pt x="73" y="144"/>
                    <a:pt x="76" y="149"/>
                  </a:cubicBezTo>
                  <a:cubicBezTo>
                    <a:pt x="80" y="154"/>
                    <a:pt x="85" y="157"/>
                    <a:pt x="91" y="157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85" y="176"/>
                    <a:pt x="80" y="179"/>
                    <a:pt x="76" y="184"/>
                  </a:cubicBezTo>
                  <a:cubicBezTo>
                    <a:pt x="73" y="189"/>
                    <a:pt x="71" y="195"/>
                    <a:pt x="71" y="202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90"/>
                    <a:pt x="70" y="297"/>
                    <a:pt x="67" y="303"/>
                  </a:cubicBezTo>
                  <a:cubicBezTo>
                    <a:pt x="64" y="309"/>
                    <a:pt x="61" y="314"/>
                    <a:pt x="56" y="319"/>
                  </a:cubicBezTo>
                  <a:cubicBezTo>
                    <a:pt x="52" y="323"/>
                    <a:pt x="47" y="327"/>
                    <a:pt x="41" y="329"/>
                  </a:cubicBezTo>
                  <a:cubicBezTo>
                    <a:pt x="35" y="332"/>
                    <a:pt x="29" y="333"/>
                    <a:pt x="23" y="333"/>
                  </a:cubicBezTo>
                  <a:cubicBezTo>
                    <a:pt x="0" y="333"/>
                    <a:pt x="0" y="333"/>
                    <a:pt x="0" y="333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2259719" y="4490130"/>
              <a:ext cx="92296" cy="104400"/>
            </a:xfrm>
            <a:custGeom>
              <a:avLst/>
              <a:gdLst/>
              <a:ahLst/>
              <a:cxnLst/>
              <a:rect l="l" t="t" r="r" b="b"/>
              <a:pathLst>
                <a:path w="172" h="195" extrusionOk="0">
                  <a:moveTo>
                    <a:pt x="99" y="195"/>
                  </a:moveTo>
                  <a:cubicBezTo>
                    <a:pt x="137" y="195"/>
                    <a:pt x="160" y="178"/>
                    <a:pt x="172" y="16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31" y="144"/>
                    <a:pt x="118" y="151"/>
                    <a:pt x="101" y="151"/>
                  </a:cubicBezTo>
                  <a:cubicBezTo>
                    <a:pt x="71" y="151"/>
                    <a:pt x="51" y="129"/>
                    <a:pt x="51" y="97"/>
                  </a:cubicBezTo>
                  <a:cubicBezTo>
                    <a:pt x="51" y="65"/>
                    <a:pt x="71" y="43"/>
                    <a:pt x="101" y="43"/>
                  </a:cubicBezTo>
                  <a:cubicBezTo>
                    <a:pt x="118" y="43"/>
                    <a:pt x="131" y="50"/>
                    <a:pt x="140" y="6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60" y="16"/>
                    <a:pt x="137" y="0"/>
                    <a:pt x="99" y="0"/>
                  </a:cubicBezTo>
                  <a:cubicBezTo>
                    <a:pt x="41" y="0"/>
                    <a:pt x="0" y="40"/>
                    <a:pt x="0" y="97"/>
                  </a:cubicBezTo>
                  <a:cubicBezTo>
                    <a:pt x="0" y="154"/>
                    <a:pt x="41" y="195"/>
                    <a:pt x="99" y="19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2774600" y="4581664"/>
              <a:ext cx="37200" cy="1962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2" name="Google Shape;822;p16"/>
            <p:cNvGrpSpPr/>
            <p:nvPr/>
          </p:nvGrpSpPr>
          <p:grpSpPr>
            <a:xfrm>
              <a:off x="3188044" y="4690802"/>
              <a:ext cx="112452" cy="153362"/>
              <a:chOff x="2682876" y="1038225"/>
              <a:chExt cx="157187" cy="214313"/>
            </a:xfrm>
          </p:grpSpPr>
          <p:sp>
            <p:nvSpPr>
              <p:cNvPr id="823" name="Google Shape;823;p16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6"/>
            <p:cNvSpPr/>
            <p:nvPr/>
          </p:nvSpPr>
          <p:spPr>
            <a:xfrm>
              <a:off x="3941869" y="4529473"/>
              <a:ext cx="69321" cy="82800"/>
            </a:xfrm>
            <a:custGeom>
              <a:avLst/>
              <a:gdLst/>
              <a:ahLst/>
              <a:cxnLst/>
              <a:rect l="l" t="t" r="r" b="b"/>
              <a:pathLst>
                <a:path w="102" h="121" extrusionOk="0">
                  <a:moveTo>
                    <a:pt x="52" y="121"/>
                  </a:moveTo>
                  <a:cubicBezTo>
                    <a:pt x="84" y="121"/>
                    <a:pt x="102" y="105"/>
                    <a:pt x="102" y="84"/>
                  </a:cubicBezTo>
                  <a:cubicBezTo>
                    <a:pt x="102" y="37"/>
                    <a:pt x="33" y="52"/>
                    <a:pt x="33" y="34"/>
                  </a:cubicBezTo>
                  <a:cubicBezTo>
                    <a:pt x="33" y="28"/>
                    <a:pt x="41" y="23"/>
                    <a:pt x="52" y="23"/>
                  </a:cubicBezTo>
                  <a:cubicBezTo>
                    <a:pt x="66" y="23"/>
                    <a:pt x="79" y="29"/>
                    <a:pt x="86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7" y="6"/>
                    <a:pt x="71" y="0"/>
                    <a:pt x="51" y="0"/>
                  </a:cubicBezTo>
                  <a:cubicBezTo>
                    <a:pt x="21" y="0"/>
                    <a:pt x="4" y="17"/>
                    <a:pt x="4" y="36"/>
                  </a:cubicBezTo>
                  <a:cubicBezTo>
                    <a:pt x="4" y="82"/>
                    <a:pt x="73" y="66"/>
                    <a:pt x="73" y="85"/>
                  </a:cubicBezTo>
                  <a:cubicBezTo>
                    <a:pt x="73" y="92"/>
                    <a:pt x="66" y="98"/>
                    <a:pt x="53" y="98"/>
                  </a:cubicBezTo>
                  <a:cubicBezTo>
                    <a:pt x="39" y="98"/>
                    <a:pt x="22" y="90"/>
                    <a:pt x="13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15"/>
                    <a:pt x="32" y="121"/>
                    <a:pt x="52" y="121"/>
                  </a:cubicBez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96019" y="4346507"/>
              <a:ext cx="116763" cy="123634"/>
            </a:xfrm>
            <a:custGeom>
              <a:avLst/>
              <a:gdLst/>
              <a:ahLst/>
              <a:cxnLst/>
              <a:rect l="l" t="t" r="r" b="b"/>
              <a:pathLst>
                <a:path w="45" h="49" extrusionOk="0">
                  <a:moveTo>
                    <a:pt x="23" y="49"/>
                  </a:moveTo>
                  <a:cubicBezTo>
                    <a:pt x="36" y="49"/>
                    <a:pt x="45" y="42"/>
                    <a:pt x="45" y="33"/>
                  </a:cubicBezTo>
                  <a:cubicBezTo>
                    <a:pt x="45" y="13"/>
                    <a:pt x="18" y="18"/>
                    <a:pt x="18" y="14"/>
                  </a:cubicBezTo>
                  <a:cubicBezTo>
                    <a:pt x="18" y="13"/>
                    <a:pt x="20" y="12"/>
                    <a:pt x="23" y="12"/>
                  </a:cubicBezTo>
                  <a:cubicBezTo>
                    <a:pt x="28" y="12"/>
                    <a:pt x="33" y="15"/>
                    <a:pt x="36" y="1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0" y="0"/>
                    <a:pt x="22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35"/>
                    <a:pt x="28" y="29"/>
                    <a:pt x="28" y="34"/>
                  </a:cubicBezTo>
                  <a:cubicBezTo>
                    <a:pt x="28" y="35"/>
                    <a:pt x="27" y="36"/>
                    <a:pt x="23" y="36"/>
                  </a:cubicBezTo>
                  <a:cubicBezTo>
                    <a:pt x="18" y="36"/>
                    <a:pt x="10" y="33"/>
                    <a:pt x="7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6"/>
                    <a:pt x="14" y="49"/>
                    <a:pt x="23" y="49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2432998" y="656256"/>
              <a:ext cx="89718" cy="95421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1219328" y="4509253"/>
              <a:ext cx="201103" cy="21600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720090" y="410400"/>
              <a:ext cx="192857" cy="21600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0" name="Google Shape;830;p16"/>
            <p:cNvGrpSpPr/>
            <p:nvPr/>
          </p:nvGrpSpPr>
          <p:grpSpPr>
            <a:xfrm>
              <a:off x="403205" y="793376"/>
              <a:ext cx="136831" cy="186602"/>
              <a:chOff x="2682876" y="1038225"/>
              <a:chExt cx="157187" cy="214313"/>
            </a:xfrm>
          </p:grpSpPr>
          <p:sp>
            <p:nvSpPr>
              <p:cNvPr id="831" name="Google Shape;831;p16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ейс телефон 1">
  <p:cSld name="TITLE_AND_TWO_COLUMNS_2_1_3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7"/>
          <p:cNvGrpSpPr/>
          <p:nvPr/>
        </p:nvGrpSpPr>
        <p:grpSpPr>
          <a:xfrm>
            <a:off x="4975205" y="292380"/>
            <a:ext cx="4123729" cy="4593439"/>
            <a:chOff x="4975205" y="292380"/>
            <a:chExt cx="4123729" cy="4593439"/>
          </a:xfrm>
        </p:grpSpPr>
        <p:sp>
          <p:nvSpPr>
            <p:cNvPr id="835" name="Google Shape;835;p17"/>
            <p:cNvSpPr/>
            <p:nvPr/>
          </p:nvSpPr>
          <p:spPr>
            <a:xfrm>
              <a:off x="8988932" y="4768319"/>
              <a:ext cx="110002" cy="11750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82" y="56"/>
                  </a:moveTo>
                  <a:lnTo>
                    <a:pt x="82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6"/>
                  </a:lnTo>
                  <a:lnTo>
                    <a:pt x="0" y="88"/>
                  </a:lnTo>
                  <a:lnTo>
                    <a:pt x="82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8890858" y="4675924"/>
              <a:ext cx="54956" cy="109097"/>
            </a:xfrm>
            <a:custGeom>
              <a:avLst/>
              <a:gdLst/>
              <a:ahLst/>
              <a:cxnLst/>
              <a:rect l="l" t="t" r="r" b="b"/>
              <a:pathLst>
                <a:path w="65" h="128" extrusionOk="0">
                  <a:moveTo>
                    <a:pt x="22" y="128"/>
                  </a:moveTo>
                  <a:lnTo>
                    <a:pt x="65" y="0"/>
                  </a:lnTo>
                  <a:lnTo>
                    <a:pt x="42" y="0"/>
                  </a:lnTo>
                  <a:lnTo>
                    <a:pt x="0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6028978" y="292380"/>
              <a:ext cx="59054" cy="213560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4" y="167"/>
                  </a:moveTo>
                  <a:cubicBezTo>
                    <a:pt x="31" y="167"/>
                    <a:pt x="28" y="166"/>
                    <a:pt x="25" y="165"/>
                  </a:cubicBezTo>
                  <a:cubicBezTo>
                    <a:pt x="22" y="164"/>
                    <a:pt x="20" y="162"/>
                    <a:pt x="17" y="160"/>
                  </a:cubicBezTo>
                  <a:cubicBezTo>
                    <a:pt x="15" y="157"/>
                    <a:pt x="13" y="155"/>
                    <a:pt x="12" y="152"/>
                  </a:cubicBezTo>
                  <a:cubicBezTo>
                    <a:pt x="11" y="149"/>
                    <a:pt x="10" y="145"/>
                    <a:pt x="10" y="14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98"/>
                    <a:pt x="9" y="95"/>
                    <a:pt x="8" y="92"/>
                  </a:cubicBezTo>
                  <a:cubicBezTo>
                    <a:pt x="6" y="90"/>
                    <a:pt x="3" y="88"/>
                    <a:pt x="0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6" y="77"/>
                    <a:pt x="8" y="75"/>
                  </a:cubicBezTo>
                  <a:cubicBezTo>
                    <a:pt x="9" y="72"/>
                    <a:pt x="10" y="69"/>
                    <a:pt x="10" y="6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2"/>
                    <a:pt x="11" y="18"/>
                    <a:pt x="12" y="15"/>
                  </a:cubicBezTo>
                  <a:cubicBezTo>
                    <a:pt x="13" y="12"/>
                    <a:pt x="15" y="9"/>
                    <a:pt x="17" y="7"/>
                  </a:cubicBezTo>
                  <a:cubicBezTo>
                    <a:pt x="20" y="5"/>
                    <a:pt x="22" y="3"/>
                    <a:pt x="25" y="2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3" y="18"/>
                    <a:pt x="21" y="22"/>
                    <a:pt x="21" y="2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71"/>
                    <a:pt x="21" y="74"/>
                    <a:pt x="19" y="77"/>
                  </a:cubicBezTo>
                  <a:cubicBezTo>
                    <a:pt x="18" y="80"/>
                    <a:pt x="16" y="82"/>
                    <a:pt x="13" y="83"/>
                  </a:cubicBezTo>
                  <a:cubicBezTo>
                    <a:pt x="16" y="85"/>
                    <a:pt x="18" y="87"/>
                    <a:pt x="19" y="90"/>
                  </a:cubicBezTo>
                  <a:cubicBezTo>
                    <a:pt x="21" y="93"/>
                    <a:pt x="21" y="96"/>
                    <a:pt x="21" y="100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5"/>
                    <a:pt x="23" y="149"/>
                    <a:pt x="25" y="152"/>
                  </a:cubicBezTo>
                  <a:cubicBezTo>
                    <a:pt x="28" y="155"/>
                    <a:pt x="31" y="156"/>
                    <a:pt x="34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34" y="16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6381896" y="402874"/>
              <a:ext cx="116973" cy="427121"/>
            </a:xfrm>
            <a:custGeom>
              <a:avLst/>
              <a:gdLst/>
              <a:ahLst/>
              <a:cxnLst/>
              <a:rect l="l" t="t" r="r" b="b"/>
              <a:pathLst>
                <a:path w="91" h="333" extrusionOk="0">
                  <a:moveTo>
                    <a:pt x="0" y="312"/>
                  </a:moveTo>
                  <a:cubicBezTo>
                    <a:pt x="23" y="312"/>
                    <a:pt x="23" y="312"/>
                    <a:pt x="23" y="312"/>
                  </a:cubicBezTo>
                  <a:cubicBezTo>
                    <a:pt x="30" y="312"/>
                    <a:pt x="36" y="309"/>
                    <a:pt x="41" y="303"/>
                  </a:cubicBezTo>
                  <a:cubicBezTo>
                    <a:pt x="46" y="297"/>
                    <a:pt x="49" y="290"/>
                    <a:pt x="49" y="281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2"/>
                    <a:pt x="50" y="185"/>
                    <a:pt x="52" y="179"/>
                  </a:cubicBezTo>
                  <a:cubicBezTo>
                    <a:pt x="55" y="174"/>
                    <a:pt x="60" y="169"/>
                    <a:pt x="66" y="166"/>
                  </a:cubicBezTo>
                  <a:cubicBezTo>
                    <a:pt x="60" y="164"/>
                    <a:pt x="55" y="159"/>
                    <a:pt x="52" y="154"/>
                  </a:cubicBezTo>
                  <a:cubicBezTo>
                    <a:pt x="50" y="148"/>
                    <a:pt x="49" y="141"/>
                    <a:pt x="49" y="13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43"/>
                    <a:pt x="46" y="35"/>
                    <a:pt x="41" y="30"/>
                  </a:cubicBezTo>
                  <a:cubicBezTo>
                    <a:pt x="36" y="24"/>
                    <a:pt x="30" y="21"/>
                    <a:pt x="2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1"/>
                    <a:pt x="41" y="4"/>
                  </a:cubicBezTo>
                  <a:cubicBezTo>
                    <a:pt x="47" y="6"/>
                    <a:pt x="52" y="9"/>
                    <a:pt x="56" y="14"/>
                  </a:cubicBezTo>
                  <a:cubicBezTo>
                    <a:pt x="61" y="18"/>
                    <a:pt x="64" y="24"/>
                    <a:pt x="67" y="30"/>
                  </a:cubicBezTo>
                  <a:cubicBezTo>
                    <a:pt x="70" y="36"/>
                    <a:pt x="71" y="44"/>
                    <a:pt x="71" y="52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1" y="137"/>
                    <a:pt x="73" y="144"/>
                    <a:pt x="76" y="149"/>
                  </a:cubicBezTo>
                  <a:cubicBezTo>
                    <a:pt x="80" y="154"/>
                    <a:pt x="85" y="157"/>
                    <a:pt x="91" y="157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85" y="176"/>
                    <a:pt x="80" y="179"/>
                    <a:pt x="76" y="184"/>
                  </a:cubicBezTo>
                  <a:cubicBezTo>
                    <a:pt x="73" y="189"/>
                    <a:pt x="71" y="195"/>
                    <a:pt x="71" y="202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90"/>
                    <a:pt x="70" y="297"/>
                    <a:pt x="67" y="303"/>
                  </a:cubicBezTo>
                  <a:cubicBezTo>
                    <a:pt x="64" y="309"/>
                    <a:pt x="61" y="314"/>
                    <a:pt x="56" y="319"/>
                  </a:cubicBezTo>
                  <a:cubicBezTo>
                    <a:pt x="52" y="323"/>
                    <a:pt x="47" y="327"/>
                    <a:pt x="41" y="329"/>
                  </a:cubicBezTo>
                  <a:cubicBezTo>
                    <a:pt x="35" y="332"/>
                    <a:pt x="29" y="333"/>
                    <a:pt x="23" y="333"/>
                  </a:cubicBezTo>
                  <a:cubicBezTo>
                    <a:pt x="0" y="333"/>
                    <a:pt x="0" y="333"/>
                    <a:pt x="0" y="333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6831719" y="4490130"/>
              <a:ext cx="92296" cy="104400"/>
            </a:xfrm>
            <a:custGeom>
              <a:avLst/>
              <a:gdLst/>
              <a:ahLst/>
              <a:cxnLst/>
              <a:rect l="l" t="t" r="r" b="b"/>
              <a:pathLst>
                <a:path w="172" h="195" extrusionOk="0">
                  <a:moveTo>
                    <a:pt x="99" y="195"/>
                  </a:moveTo>
                  <a:cubicBezTo>
                    <a:pt x="137" y="195"/>
                    <a:pt x="160" y="178"/>
                    <a:pt x="172" y="16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31" y="144"/>
                    <a:pt x="118" y="151"/>
                    <a:pt x="101" y="151"/>
                  </a:cubicBezTo>
                  <a:cubicBezTo>
                    <a:pt x="71" y="151"/>
                    <a:pt x="51" y="129"/>
                    <a:pt x="51" y="97"/>
                  </a:cubicBezTo>
                  <a:cubicBezTo>
                    <a:pt x="51" y="65"/>
                    <a:pt x="71" y="43"/>
                    <a:pt x="101" y="43"/>
                  </a:cubicBezTo>
                  <a:cubicBezTo>
                    <a:pt x="118" y="43"/>
                    <a:pt x="131" y="50"/>
                    <a:pt x="140" y="6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60" y="16"/>
                    <a:pt x="137" y="0"/>
                    <a:pt x="99" y="0"/>
                  </a:cubicBezTo>
                  <a:cubicBezTo>
                    <a:pt x="41" y="0"/>
                    <a:pt x="0" y="40"/>
                    <a:pt x="0" y="97"/>
                  </a:cubicBezTo>
                  <a:cubicBezTo>
                    <a:pt x="0" y="154"/>
                    <a:pt x="41" y="195"/>
                    <a:pt x="99" y="19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7346600" y="4581664"/>
              <a:ext cx="37200" cy="1962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1" name="Google Shape;841;p17"/>
            <p:cNvGrpSpPr/>
            <p:nvPr/>
          </p:nvGrpSpPr>
          <p:grpSpPr>
            <a:xfrm>
              <a:off x="7760044" y="4690802"/>
              <a:ext cx="112452" cy="153362"/>
              <a:chOff x="2682876" y="1038225"/>
              <a:chExt cx="157187" cy="214313"/>
            </a:xfrm>
          </p:grpSpPr>
          <p:sp>
            <p:nvSpPr>
              <p:cNvPr id="842" name="Google Shape;842;p17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7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4" name="Google Shape;844;p17"/>
            <p:cNvSpPr/>
            <p:nvPr/>
          </p:nvSpPr>
          <p:spPr>
            <a:xfrm>
              <a:off x="8513869" y="4529473"/>
              <a:ext cx="69321" cy="82800"/>
            </a:xfrm>
            <a:custGeom>
              <a:avLst/>
              <a:gdLst/>
              <a:ahLst/>
              <a:cxnLst/>
              <a:rect l="l" t="t" r="r" b="b"/>
              <a:pathLst>
                <a:path w="102" h="121" extrusionOk="0">
                  <a:moveTo>
                    <a:pt x="52" y="121"/>
                  </a:moveTo>
                  <a:cubicBezTo>
                    <a:pt x="84" y="121"/>
                    <a:pt x="102" y="105"/>
                    <a:pt x="102" y="84"/>
                  </a:cubicBezTo>
                  <a:cubicBezTo>
                    <a:pt x="102" y="37"/>
                    <a:pt x="33" y="52"/>
                    <a:pt x="33" y="34"/>
                  </a:cubicBezTo>
                  <a:cubicBezTo>
                    <a:pt x="33" y="28"/>
                    <a:pt x="41" y="23"/>
                    <a:pt x="52" y="23"/>
                  </a:cubicBezTo>
                  <a:cubicBezTo>
                    <a:pt x="66" y="23"/>
                    <a:pt x="79" y="29"/>
                    <a:pt x="86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7" y="6"/>
                    <a:pt x="71" y="0"/>
                    <a:pt x="51" y="0"/>
                  </a:cubicBezTo>
                  <a:cubicBezTo>
                    <a:pt x="21" y="0"/>
                    <a:pt x="4" y="17"/>
                    <a:pt x="4" y="36"/>
                  </a:cubicBezTo>
                  <a:cubicBezTo>
                    <a:pt x="4" y="82"/>
                    <a:pt x="73" y="66"/>
                    <a:pt x="73" y="85"/>
                  </a:cubicBezTo>
                  <a:cubicBezTo>
                    <a:pt x="73" y="92"/>
                    <a:pt x="66" y="98"/>
                    <a:pt x="53" y="98"/>
                  </a:cubicBezTo>
                  <a:cubicBezTo>
                    <a:pt x="39" y="98"/>
                    <a:pt x="22" y="90"/>
                    <a:pt x="13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15"/>
                    <a:pt x="32" y="121"/>
                    <a:pt x="52" y="121"/>
                  </a:cubicBez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8068019" y="4346507"/>
              <a:ext cx="116763" cy="123634"/>
            </a:xfrm>
            <a:custGeom>
              <a:avLst/>
              <a:gdLst/>
              <a:ahLst/>
              <a:cxnLst/>
              <a:rect l="l" t="t" r="r" b="b"/>
              <a:pathLst>
                <a:path w="45" h="49" extrusionOk="0">
                  <a:moveTo>
                    <a:pt x="23" y="49"/>
                  </a:moveTo>
                  <a:cubicBezTo>
                    <a:pt x="36" y="49"/>
                    <a:pt x="45" y="42"/>
                    <a:pt x="45" y="33"/>
                  </a:cubicBezTo>
                  <a:cubicBezTo>
                    <a:pt x="45" y="13"/>
                    <a:pt x="18" y="18"/>
                    <a:pt x="18" y="14"/>
                  </a:cubicBezTo>
                  <a:cubicBezTo>
                    <a:pt x="18" y="13"/>
                    <a:pt x="20" y="12"/>
                    <a:pt x="23" y="12"/>
                  </a:cubicBezTo>
                  <a:cubicBezTo>
                    <a:pt x="28" y="12"/>
                    <a:pt x="33" y="15"/>
                    <a:pt x="36" y="1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0" y="0"/>
                    <a:pt x="22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35"/>
                    <a:pt x="28" y="29"/>
                    <a:pt x="28" y="34"/>
                  </a:cubicBezTo>
                  <a:cubicBezTo>
                    <a:pt x="28" y="35"/>
                    <a:pt x="27" y="36"/>
                    <a:pt x="23" y="36"/>
                  </a:cubicBezTo>
                  <a:cubicBezTo>
                    <a:pt x="18" y="36"/>
                    <a:pt x="10" y="33"/>
                    <a:pt x="7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6"/>
                    <a:pt x="14" y="49"/>
                    <a:pt x="23" y="49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7004998" y="427656"/>
              <a:ext cx="89718" cy="95421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5791328" y="4509253"/>
              <a:ext cx="201103" cy="21600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5292090" y="410400"/>
              <a:ext cx="192857" cy="21600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9" name="Google Shape;849;p17"/>
            <p:cNvGrpSpPr/>
            <p:nvPr/>
          </p:nvGrpSpPr>
          <p:grpSpPr>
            <a:xfrm>
              <a:off x="4975205" y="793376"/>
              <a:ext cx="136831" cy="186602"/>
              <a:chOff x="2682876" y="1038225"/>
              <a:chExt cx="157187" cy="214313"/>
            </a:xfrm>
          </p:grpSpPr>
          <p:sp>
            <p:nvSpPr>
              <p:cNvPr id="850" name="Google Shape;850;p17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2" name="Google Shape;852;p17"/>
            <p:cNvSpPr/>
            <p:nvPr/>
          </p:nvSpPr>
          <p:spPr>
            <a:xfrm>
              <a:off x="7620574" y="3242098"/>
              <a:ext cx="250253" cy="355623"/>
            </a:xfrm>
            <a:custGeom>
              <a:avLst/>
              <a:gdLst/>
              <a:ahLst/>
              <a:cxnLst/>
              <a:rect l="l" t="t" r="r" b="b"/>
              <a:pathLst>
                <a:path w="132" h="185" extrusionOk="0">
                  <a:moveTo>
                    <a:pt x="41" y="145"/>
                  </a:moveTo>
                  <a:cubicBezTo>
                    <a:pt x="48" y="152"/>
                    <a:pt x="56" y="155"/>
                    <a:pt x="66" y="155"/>
                  </a:cubicBezTo>
                  <a:cubicBezTo>
                    <a:pt x="75" y="155"/>
                    <a:pt x="84" y="152"/>
                    <a:pt x="90" y="145"/>
                  </a:cubicBezTo>
                  <a:cubicBezTo>
                    <a:pt x="97" y="138"/>
                    <a:pt x="100" y="130"/>
                    <a:pt x="100" y="120"/>
                  </a:cubicBezTo>
                  <a:cubicBezTo>
                    <a:pt x="100" y="109"/>
                    <a:pt x="97" y="101"/>
                    <a:pt x="90" y="95"/>
                  </a:cubicBezTo>
                  <a:cubicBezTo>
                    <a:pt x="84" y="88"/>
                    <a:pt x="75" y="85"/>
                    <a:pt x="66" y="85"/>
                  </a:cubicBezTo>
                  <a:cubicBezTo>
                    <a:pt x="56" y="85"/>
                    <a:pt x="48" y="88"/>
                    <a:pt x="41" y="95"/>
                  </a:cubicBezTo>
                  <a:cubicBezTo>
                    <a:pt x="35" y="101"/>
                    <a:pt x="32" y="109"/>
                    <a:pt x="32" y="120"/>
                  </a:cubicBezTo>
                  <a:cubicBezTo>
                    <a:pt x="32" y="130"/>
                    <a:pt x="35" y="138"/>
                    <a:pt x="41" y="145"/>
                  </a:cubicBezTo>
                  <a:close/>
                  <a:moveTo>
                    <a:pt x="100" y="72"/>
                  </a:moveTo>
                  <a:cubicBezTo>
                    <a:pt x="100" y="58"/>
                    <a:pt x="100" y="58"/>
                    <a:pt x="100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2" y="182"/>
                    <a:pt x="132" y="182"/>
                    <a:pt x="132" y="18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67"/>
                    <a:pt x="100" y="167"/>
                    <a:pt x="100" y="167"/>
                  </a:cubicBezTo>
                  <a:cubicBezTo>
                    <a:pt x="90" y="179"/>
                    <a:pt x="77" y="185"/>
                    <a:pt x="60" y="185"/>
                  </a:cubicBezTo>
                  <a:cubicBezTo>
                    <a:pt x="43" y="185"/>
                    <a:pt x="29" y="179"/>
                    <a:pt x="17" y="167"/>
                  </a:cubicBezTo>
                  <a:cubicBezTo>
                    <a:pt x="6" y="154"/>
                    <a:pt x="0" y="138"/>
                    <a:pt x="0" y="120"/>
                  </a:cubicBezTo>
                  <a:cubicBezTo>
                    <a:pt x="0" y="102"/>
                    <a:pt x="6" y="86"/>
                    <a:pt x="17" y="73"/>
                  </a:cubicBezTo>
                  <a:cubicBezTo>
                    <a:pt x="29" y="60"/>
                    <a:pt x="43" y="54"/>
                    <a:pt x="60" y="54"/>
                  </a:cubicBezTo>
                  <a:cubicBezTo>
                    <a:pt x="77" y="54"/>
                    <a:pt x="90" y="60"/>
                    <a:pt x="100" y="72"/>
                  </a:cubicBezTo>
                  <a:close/>
                  <a:moveTo>
                    <a:pt x="55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55" y="28"/>
                    <a:pt x="55" y="28"/>
                    <a:pt x="55" y="28"/>
                  </a:cubicBezTo>
                  <a:lnTo>
                    <a:pt x="55" y="0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7889205" y="4001250"/>
              <a:ext cx="104825" cy="111168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83" y="55"/>
                  </a:moveTo>
                  <a:lnTo>
                    <a:pt x="83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5"/>
                  </a:lnTo>
                  <a:lnTo>
                    <a:pt x="0" y="88"/>
                  </a:lnTo>
                  <a:lnTo>
                    <a:pt x="83" y="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7853282" y="1761954"/>
              <a:ext cx="176649" cy="18769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8087866" y="3079795"/>
              <a:ext cx="125126" cy="70584"/>
            </a:xfrm>
            <a:custGeom>
              <a:avLst/>
              <a:gdLst/>
              <a:ahLst/>
              <a:cxnLst/>
              <a:rect l="l" t="t" r="r" b="b"/>
              <a:pathLst>
                <a:path w="192" h="107" extrusionOk="0">
                  <a:moveTo>
                    <a:pt x="0" y="107"/>
                  </a:moveTo>
                  <a:lnTo>
                    <a:pt x="0" y="85"/>
                  </a:lnTo>
                  <a:lnTo>
                    <a:pt x="192" y="85"/>
                  </a:lnTo>
                  <a:lnTo>
                    <a:pt x="192" y="107"/>
                  </a:lnTo>
                  <a:lnTo>
                    <a:pt x="0" y="107"/>
                  </a:lnTo>
                  <a:close/>
                  <a:moveTo>
                    <a:pt x="0" y="24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192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7768365" y="3900487"/>
              <a:ext cx="70908" cy="168244"/>
            </a:xfrm>
            <a:custGeom>
              <a:avLst/>
              <a:gdLst/>
              <a:ahLst/>
              <a:cxnLst/>
              <a:rect l="l" t="t" r="r" b="b"/>
              <a:pathLst>
                <a:path w="86" h="204" extrusionOk="0">
                  <a:moveTo>
                    <a:pt x="0" y="204"/>
                  </a:moveTo>
                  <a:lnTo>
                    <a:pt x="69" y="0"/>
                  </a:lnTo>
                  <a:lnTo>
                    <a:pt x="86" y="0"/>
                  </a:lnTo>
                  <a:lnTo>
                    <a:pt x="17" y="20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7" name="Google Shape;857;p17"/>
            <p:cNvGrpSpPr/>
            <p:nvPr/>
          </p:nvGrpSpPr>
          <p:grpSpPr>
            <a:xfrm>
              <a:off x="7822035" y="1233047"/>
              <a:ext cx="81643" cy="111336"/>
              <a:chOff x="2682876" y="1038225"/>
              <a:chExt cx="157187" cy="214313"/>
            </a:xfrm>
          </p:grpSpPr>
          <p:sp>
            <p:nvSpPr>
              <p:cNvPr id="858" name="Google Shape;858;p17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0" name="Google Shape;860;p17"/>
            <p:cNvSpPr/>
            <p:nvPr/>
          </p:nvSpPr>
          <p:spPr>
            <a:xfrm>
              <a:off x="5498186" y="2763150"/>
              <a:ext cx="72189" cy="274320"/>
            </a:xfrm>
            <a:custGeom>
              <a:avLst/>
              <a:gdLst/>
              <a:ahLst/>
              <a:cxnLst/>
              <a:rect l="l" t="t" r="r" b="b"/>
              <a:pathLst>
                <a:path w="92" h="334" extrusionOk="0">
                  <a:moveTo>
                    <a:pt x="68" y="334"/>
                  </a:moveTo>
                  <a:cubicBezTo>
                    <a:pt x="62" y="334"/>
                    <a:pt x="56" y="332"/>
                    <a:pt x="50" y="330"/>
                  </a:cubicBezTo>
                  <a:cubicBezTo>
                    <a:pt x="45" y="328"/>
                    <a:pt x="39" y="324"/>
                    <a:pt x="35" y="320"/>
                  </a:cubicBezTo>
                  <a:cubicBezTo>
                    <a:pt x="30" y="315"/>
                    <a:pt x="27" y="310"/>
                    <a:pt x="24" y="303"/>
                  </a:cubicBezTo>
                  <a:cubicBezTo>
                    <a:pt x="21" y="297"/>
                    <a:pt x="20" y="290"/>
                    <a:pt x="20" y="282"/>
                  </a:cubicBezTo>
                  <a:cubicBezTo>
                    <a:pt x="20" y="203"/>
                    <a:pt x="20" y="203"/>
                    <a:pt x="20" y="203"/>
                  </a:cubicBezTo>
                  <a:cubicBezTo>
                    <a:pt x="20" y="196"/>
                    <a:pt x="19" y="190"/>
                    <a:pt x="15" y="185"/>
                  </a:cubicBezTo>
                  <a:cubicBezTo>
                    <a:pt x="12" y="179"/>
                    <a:pt x="7" y="177"/>
                    <a:pt x="0" y="17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7" y="157"/>
                    <a:pt x="12" y="155"/>
                    <a:pt x="15" y="150"/>
                  </a:cubicBezTo>
                  <a:cubicBezTo>
                    <a:pt x="19" y="144"/>
                    <a:pt x="20" y="138"/>
                    <a:pt x="20" y="13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4"/>
                    <a:pt x="21" y="37"/>
                    <a:pt x="24" y="31"/>
                  </a:cubicBezTo>
                  <a:cubicBezTo>
                    <a:pt x="27" y="24"/>
                    <a:pt x="30" y="19"/>
                    <a:pt x="35" y="15"/>
                  </a:cubicBezTo>
                  <a:cubicBezTo>
                    <a:pt x="39" y="10"/>
                    <a:pt x="45" y="7"/>
                    <a:pt x="50" y="4"/>
                  </a:cubicBezTo>
                  <a:cubicBezTo>
                    <a:pt x="56" y="2"/>
                    <a:pt x="62" y="0"/>
                    <a:pt x="6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1" y="22"/>
                    <a:pt x="55" y="24"/>
                    <a:pt x="50" y="30"/>
                  </a:cubicBezTo>
                  <a:cubicBezTo>
                    <a:pt x="45" y="36"/>
                    <a:pt x="43" y="43"/>
                    <a:pt x="43" y="52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41"/>
                    <a:pt x="41" y="148"/>
                    <a:pt x="39" y="154"/>
                  </a:cubicBezTo>
                  <a:cubicBezTo>
                    <a:pt x="36" y="160"/>
                    <a:pt x="32" y="164"/>
                    <a:pt x="25" y="167"/>
                  </a:cubicBezTo>
                  <a:cubicBezTo>
                    <a:pt x="32" y="170"/>
                    <a:pt x="36" y="174"/>
                    <a:pt x="39" y="180"/>
                  </a:cubicBezTo>
                  <a:cubicBezTo>
                    <a:pt x="41" y="186"/>
                    <a:pt x="43" y="193"/>
                    <a:pt x="43" y="201"/>
                  </a:cubicBezTo>
                  <a:cubicBezTo>
                    <a:pt x="43" y="282"/>
                    <a:pt x="43" y="282"/>
                    <a:pt x="43" y="282"/>
                  </a:cubicBezTo>
                  <a:cubicBezTo>
                    <a:pt x="43" y="291"/>
                    <a:pt x="45" y="298"/>
                    <a:pt x="50" y="304"/>
                  </a:cubicBezTo>
                  <a:cubicBezTo>
                    <a:pt x="55" y="310"/>
                    <a:pt x="61" y="313"/>
                    <a:pt x="68" y="313"/>
                  </a:cubicBezTo>
                  <a:cubicBezTo>
                    <a:pt x="92" y="313"/>
                    <a:pt x="92" y="313"/>
                    <a:pt x="92" y="313"/>
                  </a:cubicBezTo>
                  <a:cubicBezTo>
                    <a:pt x="92" y="334"/>
                    <a:pt x="92" y="334"/>
                    <a:pt x="92" y="334"/>
                  </a:cubicBezTo>
                  <a:lnTo>
                    <a:pt x="68" y="3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7667321" y="2018913"/>
              <a:ext cx="156754" cy="548640"/>
            </a:xfrm>
            <a:custGeom>
              <a:avLst/>
              <a:gdLst/>
              <a:ahLst/>
              <a:cxnLst/>
              <a:rect l="l" t="t" r="r" b="b"/>
              <a:pathLst>
                <a:path w="114" h="417" extrusionOk="0">
                  <a:moveTo>
                    <a:pt x="0" y="390"/>
                  </a:moveTo>
                  <a:cubicBezTo>
                    <a:pt x="29" y="390"/>
                    <a:pt x="29" y="390"/>
                    <a:pt x="29" y="390"/>
                  </a:cubicBezTo>
                  <a:cubicBezTo>
                    <a:pt x="38" y="390"/>
                    <a:pt x="45" y="387"/>
                    <a:pt x="51" y="379"/>
                  </a:cubicBezTo>
                  <a:cubicBezTo>
                    <a:pt x="57" y="372"/>
                    <a:pt x="61" y="363"/>
                    <a:pt x="61" y="3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1" y="240"/>
                    <a:pt x="62" y="232"/>
                    <a:pt x="65" y="225"/>
                  </a:cubicBezTo>
                  <a:cubicBezTo>
                    <a:pt x="69" y="217"/>
                    <a:pt x="75" y="212"/>
                    <a:pt x="83" y="208"/>
                  </a:cubicBezTo>
                  <a:cubicBezTo>
                    <a:pt x="75" y="205"/>
                    <a:pt x="69" y="200"/>
                    <a:pt x="65" y="193"/>
                  </a:cubicBezTo>
                  <a:cubicBezTo>
                    <a:pt x="62" y="185"/>
                    <a:pt x="61" y="176"/>
                    <a:pt x="61" y="166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54"/>
                    <a:pt x="57" y="45"/>
                    <a:pt x="51" y="37"/>
                  </a:cubicBezTo>
                  <a:cubicBezTo>
                    <a:pt x="45" y="30"/>
                    <a:pt x="38" y="26"/>
                    <a:pt x="29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2"/>
                    <a:pt x="51" y="5"/>
                  </a:cubicBezTo>
                  <a:cubicBezTo>
                    <a:pt x="58" y="8"/>
                    <a:pt x="65" y="12"/>
                    <a:pt x="70" y="18"/>
                  </a:cubicBezTo>
                  <a:cubicBezTo>
                    <a:pt x="76" y="23"/>
                    <a:pt x="80" y="30"/>
                    <a:pt x="84" y="38"/>
                  </a:cubicBezTo>
                  <a:cubicBezTo>
                    <a:pt x="87" y="46"/>
                    <a:pt x="89" y="55"/>
                    <a:pt x="89" y="65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9" y="172"/>
                    <a:pt x="91" y="180"/>
                    <a:pt x="95" y="187"/>
                  </a:cubicBezTo>
                  <a:cubicBezTo>
                    <a:pt x="99" y="193"/>
                    <a:pt x="106" y="196"/>
                    <a:pt x="114" y="196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06" y="220"/>
                    <a:pt x="99" y="224"/>
                    <a:pt x="95" y="230"/>
                  </a:cubicBezTo>
                  <a:cubicBezTo>
                    <a:pt x="91" y="237"/>
                    <a:pt x="89" y="245"/>
                    <a:pt x="89" y="253"/>
                  </a:cubicBezTo>
                  <a:cubicBezTo>
                    <a:pt x="89" y="352"/>
                    <a:pt x="89" y="352"/>
                    <a:pt x="89" y="352"/>
                  </a:cubicBezTo>
                  <a:cubicBezTo>
                    <a:pt x="89" y="362"/>
                    <a:pt x="87" y="371"/>
                    <a:pt x="84" y="379"/>
                  </a:cubicBezTo>
                  <a:cubicBezTo>
                    <a:pt x="80" y="387"/>
                    <a:pt x="76" y="393"/>
                    <a:pt x="70" y="399"/>
                  </a:cubicBezTo>
                  <a:cubicBezTo>
                    <a:pt x="65" y="405"/>
                    <a:pt x="58" y="409"/>
                    <a:pt x="51" y="412"/>
                  </a:cubicBezTo>
                  <a:cubicBezTo>
                    <a:pt x="44" y="415"/>
                    <a:pt x="37" y="417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390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2" name="Google Shape;862;p17"/>
            <p:cNvGrpSpPr/>
            <p:nvPr/>
          </p:nvGrpSpPr>
          <p:grpSpPr>
            <a:xfrm>
              <a:off x="5504686" y="3900480"/>
              <a:ext cx="36122" cy="49271"/>
              <a:chOff x="2682876" y="1038225"/>
              <a:chExt cx="157187" cy="214313"/>
            </a:xfrm>
          </p:grpSpPr>
          <p:sp>
            <p:nvSpPr>
              <p:cNvPr id="863" name="Google Shape;863;p17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7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5" name="Google Shape;865;p17"/>
            <p:cNvSpPr/>
            <p:nvPr/>
          </p:nvSpPr>
          <p:spPr>
            <a:xfrm>
              <a:off x="7640512" y="3005913"/>
              <a:ext cx="66504" cy="73894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5326398" y="1309240"/>
              <a:ext cx="172049" cy="18769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17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868" name="Google Shape;868;p17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869" name="Google Shape;869;p17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7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7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7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7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7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7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7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7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879;p17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880" name="Google Shape;880;p17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1" name="Google Shape;891;p17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895;p17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413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17"/>
          <p:cNvSpPr txBox="1">
            <a:spLocks noGrp="1"/>
          </p:cNvSpPr>
          <p:nvPr>
            <p:ph type="body" idx="1"/>
          </p:nvPr>
        </p:nvSpPr>
        <p:spPr>
          <a:xfrm>
            <a:off x="432000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97" name="Google Shape;897;p17"/>
          <p:cNvSpPr txBox="1">
            <a:spLocks noGrp="1"/>
          </p:cNvSpPr>
          <p:nvPr>
            <p:ph type="body" idx="2"/>
          </p:nvPr>
        </p:nvSpPr>
        <p:spPr>
          <a:xfrm>
            <a:off x="2591268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898" name="Google Shape;8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99" name="Google Shape;89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30">
            <a:off x="5579149" y="573346"/>
            <a:ext cx="2009725" cy="399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ейс TV">
  <p:cSld name="TITLE_AND_TWO_COLUMNS_2_1_2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18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902" name="Google Shape;902;p18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903" name="Google Shape;903;p18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18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18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8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18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914" name="Google Shape;914;p18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8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5" name="Google Shape;925;p18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9" name="Google Shape;929;p18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413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8"/>
          <p:cNvSpPr txBox="1">
            <a:spLocks noGrp="1"/>
          </p:cNvSpPr>
          <p:nvPr>
            <p:ph type="body" idx="1"/>
          </p:nvPr>
        </p:nvSpPr>
        <p:spPr>
          <a:xfrm>
            <a:off x="432000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931" name="Google Shape;931;p18"/>
          <p:cNvSpPr txBox="1">
            <a:spLocks noGrp="1"/>
          </p:cNvSpPr>
          <p:nvPr>
            <p:ph type="body" idx="2"/>
          </p:nvPr>
        </p:nvSpPr>
        <p:spPr>
          <a:xfrm>
            <a:off x="2591268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932" name="Google Shape;93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933" name="Google Shape;933;p18"/>
          <p:cNvGrpSpPr/>
          <p:nvPr/>
        </p:nvGrpSpPr>
        <p:grpSpPr>
          <a:xfrm>
            <a:off x="4975205" y="410400"/>
            <a:ext cx="4123729" cy="4475419"/>
            <a:chOff x="403205" y="410400"/>
            <a:chExt cx="4123729" cy="4475419"/>
          </a:xfrm>
        </p:grpSpPr>
        <p:sp>
          <p:nvSpPr>
            <p:cNvPr id="934" name="Google Shape;934;p18"/>
            <p:cNvSpPr/>
            <p:nvPr/>
          </p:nvSpPr>
          <p:spPr>
            <a:xfrm>
              <a:off x="4416932" y="4768319"/>
              <a:ext cx="110002" cy="11750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82" y="56"/>
                  </a:moveTo>
                  <a:lnTo>
                    <a:pt x="82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6"/>
                  </a:lnTo>
                  <a:lnTo>
                    <a:pt x="0" y="88"/>
                  </a:lnTo>
                  <a:lnTo>
                    <a:pt x="82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4318858" y="4675924"/>
              <a:ext cx="54956" cy="109097"/>
            </a:xfrm>
            <a:custGeom>
              <a:avLst/>
              <a:gdLst/>
              <a:ahLst/>
              <a:cxnLst/>
              <a:rect l="l" t="t" r="r" b="b"/>
              <a:pathLst>
                <a:path w="65" h="128" extrusionOk="0">
                  <a:moveTo>
                    <a:pt x="22" y="128"/>
                  </a:moveTo>
                  <a:lnTo>
                    <a:pt x="65" y="0"/>
                  </a:lnTo>
                  <a:lnTo>
                    <a:pt x="42" y="0"/>
                  </a:lnTo>
                  <a:lnTo>
                    <a:pt x="0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456978" y="597180"/>
              <a:ext cx="59054" cy="213560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4" y="167"/>
                  </a:moveTo>
                  <a:cubicBezTo>
                    <a:pt x="31" y="167"/>
                    <a:pt x="28" y="166"/>
                    <a:pt x="25" y="165"/>
                  </a:cubicBezTo>
                  <a:cubicBezTo>
                    <a:pt x="22" y="164"/>
                    <a:pt x="20" y="162"/>
                    <a:pt x="17" y="160"/>
                  </a:cubicBezTo>
                  <a:cubicBezTo>
                    <a:pt x="15" y="157"/>
                    <a:pt x="13" y="155"/>
                    <a:pt x="12" y="152"/>
                  </a:cubicBezTo>
                  <a:cubicBezTo>
                    <a:pt x="11" y="149"/>
                    <a:pt x="10" y="145"/>
                    <a:pt x="10" y="14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98"/>
                    <a:pt x="9" y="95"/>
                    <a:pt x="8" y="92"/>
                  </a:cubicBezTo>
                  <a:cubicBezTo>
                    <a:pt x="6" y="90"/>
                    <a:pt x="3" y="88"/>
                    <a:pt x="0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6" y="77"/>
                    <a:pt x="8" y="75"/>
                  </a:cubicBezTo>
                  <a:cubicBezTo>
                    <a:pt x="9" y="72"/>
                    <a:pt x="10" y="69"/>
                    <a:pt x="10" y="6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2"/>
                    <a:pt x="11" y="18"/>
                    <a:pt x="12" y="15"/>
                  </a:cubicBezTo>
                  <a:cubicBezTo>
                    <a:pt x="13" y="12"/>
                    <a:pt x="15" y="9"/>
                    <a:pt x="17" y="7"/>
                  </a:cubicBezTo>
                  <a:cubicBezTo>
                    <a:pt x="20" y="5"/>
                    <a:pt x="22" y="3"/>
                    <a:pt x="25" y="2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3" y="18"/>
                    <a:pt x="21" y="22"/>
                    <a:pt x="21" y="2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71"/>
                    <a:pt x="21" y="74"/>
                    <a:pt x="19" y="77"/>
                  </a:cubicBezTo>
                  <a:cubicBezTo>
                    <a:pt x="18" y="80"/>
                    <a:pt x="16" y="82"/>
                    <a:pt x="13" y="83"/>
                  </a:cubicBezTo>
                  <a:cubicBezTo>
                    <a:pt x="16" y="85"/>
                    <a:pt x="18" y="87"/>
                    <a:pt x="19" y="90"/>
                  </a:cubicBezTo>
                  <a:cubicBezTo>
                    <a:pt x="21" y="93"/>
                    <a:pt x="21" y="96"/>
                    <a:pt x="21" y="100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5"/>
                    <a:pt x="23" y="149"/>
                    <a:pt x="25" y="152"/>
                  </a:cubicBezTo>
                  <a:cubicBezTo>
                    <a:pt x="28" y="155"/>
                    <a:pt x="31" y="156"/>
                    <a:pt x="34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34" y="16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809896" y="707674"/>
              <a:ext cx="116973" cy="427121"/>
            </a:xfrm>
            <a:custGeom>
              <a:avLst/>
              <a:gdLst/>
              <a:ahLst/>
              <a:cxnLst/>
              <a:rect l="l" t="t" r="r" b="b"/>
              <a:pathLst>
                <a:path w="91" h="333" extrusionOk="0">
                  <a:moveTo>
                    <a:pt x="0" y="312"/>
                  </a:moveTo>
                  <a:cubicBezTo>
                    <a:pt x="23" y="312"/>
                    <a:pt x="23" y="312"/>
                    <a:pt x="23" y="312"/>
                  </a:cubicBezTo>
                  <a:cubicBezTo>
                    <a:pt x="30" y="312"/>
                    <a:pt x="36" y="309"/>
                    <a:pt x="41" y="303"/>
                  </a:cubicBezTo>
                  <a:cubicBezTo>
                    <a:pt x="46" y="297"/>
                    <a:pt x="49" y="290"/>
                    <a:pt x="49" y="281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2"/>
                    <a:pt x="50" y="185"/>
                    <a:pt x="52" y="179"/>
                  </a:cubicBezTo>
                  <a:cubicBezTo>
                    <a:pt x="55" y="174"/>
                    <a:pt x="60" y="169"/>
                    <a:pt x="66" y="166"/>
                  </a:cubicBezTo>
                  <a:cubicBezTo>
                    <a:pt x="60" y="164"/>
                    <a:pt x="55" y="159"/>
                    <a:pt x="52" y="154"/>
                  </a:cubicBezTo>
                  <a:cubicBezTo>
                    <a:pt x="50" y="148"/>
                    <a:pt x="49" y="141"/>
                    <a:pt x="49" y="13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43"/>
                    <a:pt x="46" y="35"/>
                    <a:pt x="41" y="30"/>
                  </a:cubicBezTo>
                  <a:cubicBezTo>
                    <a:pt x="36" y="24"/>
                    <a:pt x="30" y="21"/>
                    <a:pt x="2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1"/>
                    <a:pt x="41" y="4"/>
                  </a:cubicBezTo>
                  <a:cubicBezTo>
                    <a:pt x="47" y="6"/>
                    <a:pt x="52" y="9"/>
                    <a:pt x="56" y="14"/>
                  </a:cubicBezTo>
                  <a:cubicBezTo>
                    <a:pt x="61" y="18"/>
                    <a:pt x="64" y="24"/>
                    <a:pt x="67" y="30"/>
                  </a:cubicBezTo>
                  <a:cubicBezTo>
                    <a:pt x="70" y="36"/>
                    <a:pt x="71" y="44"/>
                    <a:pt x="71" y="52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1" y="137"/>
                    <a:pt x="73" y="144"/>
                    <a:pt x="76" y="149"/>
                  </a:cubicBezTo>
                  <a:cubicBezTo>
                    <a:pt x="80" y="154"/>
                    <a:pt x="85" y="157"/>
                    <a:pt x="91" y="157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85" y="176"/>
                    <a:pt x="80" y="179"/>
                    <a:pt x="76" y="184"/>
                  </a:cubicBezTo>
                  <a:cubicBezTo>
                    <a:pt x="73" y="189"/>
                    <a:pt x="71" y="195"/>
                    <a:pt x="71" y="202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90"/>
                    <a:pt x="70" y="297"/>
                    <a:pt x="67" y="303"/>
                  </a:cubicBezTo>
                  <a:cubicBezTo>
                    <a:pt x="64" y="309"/>
                    <a:pt x="61" y="314"/>
                    <a:pt x="56" y="319"/>
                  </a:cubicBezTo>
                  <a:cubicBezTo>
                    <a:pt x="52" y="323"/>
                    <a:pt x="47" y="327"/>
                    <a:pt x="41" y="329"/>
                  </a:cubicBezTo>
                  <a:cubicBezTo>
                    <a:pt x="35" y="332"/>
                    <a:pt x="29" y="333"/>
                    <a:pt x="23" y="333"/>
                  </a:cubicBezTo>
                  <a:cubicBezTo>
                    <a:pt x="0" y="333"/>
                    <a:pt x="0" y="333"/>
                    <a:pt x="0" y="333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2259719" y="4490130"/>
              <a:ext cx="92296" cy="104400"/>
            </a:xfrm>
            <a:custGeom>
              <a:avLst/>
              <a:gdLst/>
              <a:ahLst/>
              <a:cxnLst/>
              <a:rect l="l" t="t" r="r" b="b"/>
              <a:pathLst>
                <a:path w="172" h="195" extrusionOk="0">
                  <a:moveTo>
                    <a:pt x="99" y="195"/>
                  </a:moveTo>
                  <a:cubicBezTo>
                    <a:pt x="137" y="195"/>
                    <a:pt x="160" y="178"/>
                    <a:pt x="172" y="16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31" y="144"/>
                    <a:pt x="118" y="151"/>
                    <a:pt x="101" y="151"/>
                  </a:cubicBezTo>
                  <a:cubicBezTo>
                    <a:pt x="71" y="151"/>
                    <a:pt x="51" y="129"/>
                    <a:pt x="51" y="97"/>
                  </a:cubicBezTo>
                  <a:cubicBezTo>
                    <a:pt x="51" y="65"/>
                    <a:pt x="71" y="43"/>
                    <a:pt x="101" y="43"/>
                  </a:cubicBezTo>
                  <a:cubicBezTo>
                    <a:pt x="118" y="43"/>
                    <a:pt x="131" y="50"/>
                    <a:pt x="140" y="6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60" y="16"/>
                    <a:pt x="137" y="0"/>
                    <a:pt x="99" y="0"/>
                  </a:cubicBezTo>
                  <a:cubicBezTo>
                    <a:pt x="41" y="0"/>
                    <a:pt x="0" y="40"/>
                    <a:pt x="0" y="97"/>
                  </a:cubicBezTo>
                  <a:cubicBezTo>
                    <a:pt x="0" y="154"/>
                    <a:pt x="41" y="195"/>
                    <a:pt x="99" y="19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2774600" y="4581664"/>
              <a:ext cx="37200" cy="1962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0" name="Google Shape;940;p18"/>
            <p:cNvGrpSpPr/>
            <p:nvPr/>
          </p:nvGrpSpPr>
          <p:grpSpPr>
            <a:xfrm>
              <a:off x="3188044" y="4690802"/>
              <a:ext cx="112452" cy="153362"/>
              <a:chOff x="2682876" y="1038225"/>
              <a:chExt cx="157187" cy="214313"/>
            </a:xfrm>
          </p:grpSpPr>
          <p:sp>
            <p:nvSpPr>
              <p:cNvPr id="941" name="Google Shape;941;p18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3" name="Google Shape;943;p18"/>
            <p:cNvSpPr/>
            <p:nvPr/>
          </p:nvSpPr>
          <p:spPr>
            <a:xfrm>
              <a:off x="3941869" y="4529473"/>
              <a:ext cx="69321" cy="82800"/>
            </a:xfrm>
            <a:custGeom>
              <a:avLst/>
              <a:gdLst/>
              <a:ahLst/>
              <a:cxnLst/>
              <a:rect l="l" t="t" r="r" b="b"/>
              <a:pathLst>
                <a:path w="102" h="121" extrusionOk="0">
                  <a:moveTo>
                    <a:pt x="52" y="121"/>
                  </a:moveTo>
                  <a:cubicBezTo>
                    <a:pt x="84" y="121"/>
                    <a:pt x="102" y="105"/>
                    <a:pt x="102" y="84"/>
                  </a:cubicBezTo>
                  <a:cubicBezTo>
                    <a:pt x="102" y="37"/>
                    <a:pt x="33" y="52"/>
                    <a:pt x="33" y="34"/>
                  </a:cubicBezTo>
                  <a:cubicBezTo>
                    <a:pt x="33" y="28"/>
                    <a:pt x="41" y="23"/>
                    <a:pt x="52" y="23"/>
                  </a:cubicBezTo>
                  <a:cubicBezTo>
                    <a:pt x="66" y="23"/>
                    <a:pt x="79" y="29"/>
                    <a:pt x="86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7" y="6"/>
                    <a:pt x="71" y="0"/>
                    <a:pt x="51" y="0"/>
                  </a:cubicBezTo>
                  <a:cubicBezTo>
                    <a:pt x="21" y="0"/>
                    <a:pt x="4" y="17"/>
                    <a:pt x="4" y="36"/>
                  </a:cubicBezTo>
                  <a:cubicBezTo>
                    <a:pt x="4" y="82"/>
                    <a:pt x="73" y="66"/>
                    <a:pt x="73" y="85"/>
                  </a:cubicBezTo>
                  <a:cubicBezTo>
                    <a:pt x="73" y="92"/>
                    <a:pt x="66" y="98"/>
                    <a:pt x="53" y="98"/>
                  </a:cubicBezTo>
                  <a:cubicBezTo>
                    <a:pt x="39" y="98"/>
                    <a:pt x="22" y="90"/>
                    <a:pt x="13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15"/>
                    <a:pt x="32" y="121"/>
                    <a:pt x="52" y="121"/>
                  </a:cubicBez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3496019" y="4346507"/>
              <a:ext cx="116763" cy="123634"/>
            </a:xfrm>
            <a:custGeom>
              <a:avLst/>
              <a:gdLst/>
              <a:ahLst/>
              <a:cxnLst/>
              <a:rect l="l" t="t" r="r" b="b"/>
              <a:pathLst>
                <a:path w="45" h="49" extrusionOk="0">
                  <a:moveTo>
                    <a:pt x="23" y="49"/>
                  </a:moveTo>
                  <a:cubicBezTo>
                    <a:pt x="36" y="49"/>
                    <a:pt x="45" y="42"/>
                    <a:pt x="45" y="33"/>
                  </a:cubicBezTo>
                  <a:cubicBezTo>
                    <a:pt x="45" y="13"/>
                    <a:pt x="18" y="18"/>
                    <a:pt x="18" y="14"/>
                  </a:cubicBezTo>
                  <a:cubicBezTo>
                    <a:pt x="18" y="13"/>
                    <a:pt x="20" y="12"/>
                    <a:pt x="23" y="12"/>
                  </a:cubicBezTo>
                  <a:cubicBezTo>
                    <a:pt x="28" y="12"/>
                    <a:pt x="33" y="15"/>
                    <a:pt x="36" y="1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0" y="0"/>
                    <a:pt x="22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35"/>
                    <a:pt x="28" y="29"/>
                    <a:pt x="28" y="34"/>
                  </a:cubicBezTo>
                  <a:cubicBezTo>
                    <a:pt x="28" y="35"/>
                    <a:pt x="27" y="36"/>
                    <a:pt x="23" y="36"/>
                  </a:cubicBezTo>
                  <a:cubicBezTo>
                    <a:pt x="18" y="36"/>
                    <a:pt x="10" y="33"/>
                    <a:pt x="7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6"/>
                    <a:pt x="14" y="49"/>
                    <a:pt x="23" y="49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2432998" y="656256"/>
              <a:ext cx="89718" cy="95421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219328" y="4509253"/>
              <a:ext cx="201103" cy="21600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720090" y="410400"/>
              <a:ext cx="192857" cy="21600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8" name="Google Shape;948;p18"/>
            <p:cNvGrpSpPr/>
            <p:nvPr/>
          </p:nvGrpSpPr>
          <p:grpSpPr>
            <a:xfrm>
              <a:off x="403205" y="793376"/>
              <a:ext cx="136831" cy="186602"/>
              <a:chOff x="2682876" y="1038225"/>
              <a:chExt cx="157187" cy="214313"/>
            </a:xfrm>
          </p:grpSpPr>
          <p:sp>
            <p:nvSpPr>
              <p:cNvPr id="949" name="Google Shape;949;p18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51" name="Google Shape;951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637667" y="1204537"/>
            <a:ext cx="4659790" cy="295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ейс телефон 2">
  <p:cSld name="TITLE_AND_TWO_COLUMNS_2_1_1"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44">
            <a:off x="4452423" y="-178990"/>
            <a:ext cx="1871962" cy="37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44">
            <a:off x="2985456" y="1780760"/>
            <a:ext cx="1871962" cy="3722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9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956" name="Google Shape;956;p19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957" name="Google Shape;957;p19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9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968" name="Google Shape;968;p19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9" name="Google Shape;979;p19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3" name="Google Shape;983;p19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37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9"/>
          <p:cNvSpPr txBox="1">
            <a:spLocks noGrp="1"/>
          </p:cNvSpPr>
          <p:nvPr>
            <p:ph type="body" idx="1"/>
          </p:nvPr>
        </p:nvSpPr>
        <p:spPr>
          <a:xfrm>
            <a:off x="432000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985" name="Google Shape;985;p19"/>
          <p:cNvSpPr txBox="1">
            <a:spLocks noGrp="1"/>
          </p:cNvSpPr>
          <p:nvPr>
            <p:ph type="body" idx="2"/>
          </p:nvPr>
        </p:nvSpPr>
        <p:spPr>
          <a:xfrm>
            <a:off x="6732000" y="1315350"/>
            <a:ext cx="197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986" name="Google Shape;9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3 столбца">
  <p:cSld name="TITLE_AND_TWO_COLUMNS_1"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20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989" name="Google Shape;989;p20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990" name="Google Shape;990;p20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0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20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20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20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20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20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20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20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20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20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001" name="Google Shape;1001;p20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0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20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20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20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20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20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20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20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20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2" name="Google Shape;1012;p20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20"/>
          <p:cNvSpPr txBox="1">
            <a:spLocks noGrp="1"/>
          </p:cNvSpPr>
          <p:nvPr>
            <p:ph type="body" idx="1"/>
          </p:nvPr>
        </p:nvSpPr>
        <p:spPr>
          <a:xfrm>
            <a:off x="432000" y="1848750"/>
            <a:ext cx="26958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18" name="Google Shape;1018;p20"/>
          <p:cNvSpPr txBox="1">
            <a:spLocks noGrp="1"/>
          </p:cNvSpPr>
          <p:nvPr>
            <p:ph type="body" idx="2"/>
          </p:nvPr>
        </p:nvSpPr>
        <p:spPr>
          <a:xfrm>
            <a:off x="3224100" y="1848750"/>
            <a:ext cx="26958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19" name="Google Shape;10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0" name="Google Shape;1020;p20"/>
          <p:cNvSpPr txBox="1">
            <a:spLocks noGrp="1"/>
          </p:cNvSpPr>
          <p:nvPr>
            <p:ph type="body" idx="3"/>
          </p:nvPr>
        </p:nvSpPr>
        <p:spPr>
          <a:xfrm>
            <a:off x="6016201" y="1848750"/>
            <a:ext cx="26958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HR">
  <p:cSld name="TITLE_2">
    <p:bg>
      <p:bgPr>
        <a:solidFill>
          <a:srgbClr val="59A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"/>
          <p:cNvPicPr preferRelativeResize="0"/>
          <p:nvPr/>
        </p:nvPicPr>
        <p:blipFill rotWithShape="1">
          <a:blip r:embed="rId2">
            <a:alphaModFix amt="80000"/>
          </a:blip>
          <a:srcRect l="-3465" t="14642" r="28119" b="5036"/>
          <a:stretch/>
        </p:blipFill>
        <p:spPr>
          <a:xfrm>
            <a:off x="1906325" y="0"/>
            <a:ext cx="7237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432000" y="1340625"/>
            <a:ext cx="4726500" cy="16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nlandica"/>
              <a:buNone/>
              <a:defRPr sz="4000" b="1">
                <a:solidFill>
                  <a:schemeClr val="lt1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subTitle" idx="1"/>
          </p:nvPr>
        </p:nvSpPr>
        <p:spPr>
          <a:xfrm>
            <a:off x="432000" y="3062725"/>
            <a:ext cx="47265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69" name="Google Shape;169;p3"/>
          <p:cNvGrpSpPr/>
          <p:nvPr/>
        </p:nvGrpSpPr>
        <p:grpSpPr>
          <a:xfrm>
            <a:off x="6632120" y="275261"/>
            <a:ext cx="2079880" cy="360025"/>
            <a:chOff x="3849135" y="1959391"/>
            <a:chExt cx="4038602" cy="696913"/>
          </a:xfrm>
        </p:grpSpPr>
        <p:grpSp>
          <p:nvGrpSpPr>
            <p:cNvPr id="170" name="Google Shape;170;p3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71" name="Google Shape;171;p3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3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4 столбца на фоне">
  <p:cSld name="TITLE_AND_TWO_COLUMNS_1_1">
    <p:bg>
      <p:bgPr>
        <a:solidFill>
          <a:schemeClr val="lt2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21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023" name="Google Shape;1023;p21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024" name="Google Shape;1024;p21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21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1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1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1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1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1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1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1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1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1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035" name="Google Shape;1035;p21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6" name="Google Shape;1046;p21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21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21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1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0" name="Google Shape;1050;p21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21"/>
          <p:cNvSpPr txBox="1">
            <a:spLocks noGrp="1"/>
          </p:cNvSpPr>
          <p:nvPr>
            <p:ph type="body" idx="1"/>
          </p:nvPr>
        </p:nvSpPr>
        <p:spPr>
          <a:xfrm>
            <a:off x="432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2" name="Google Shape;1052;p21"/>
          <p:cNvSpPr txBox="1">
            <a:spLocks noGrp="1"/>
          </p:cNvSpPr>
          <p:nvPr>
            <p:ph type="body" idx="2"/>
          </p:nvPr>
        </p:nvSpPr>
        <p:spPr>
          <a:xfrm>
            <a:off x="2520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4" name="Google Shape;1054;p21"/>
          <p:cNvSpPr txBox="1">
            <a:spLocks noGrp="1"/>
          </p:cNvSpPr>
          <p:nvPr>
            <p:ph type="body" idx="3"/>
          </p:nvPr>
        </p:nvSpPr>
        <p:spPr>
          <a:xfrm>
            <a:off x="4608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5" name="Google Shape;1055;p21"/>
          <p:cNvSpPr txBox="1">
            <a:spLocks noGrp="1"/>
          </p:cNvSpPr>
          <p:nvPr>
            <p:ph type="body" idx="4"/>
          </p:nvPr>
        </p:nvSpPr>
        <p:spPr>
          <a:xfrm>
            <a:off x="6696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4 столбца">
  <p:cSld name="TITLE_AND_TWO_COLUMNS_1_1_2">
    <p:bg>
      <p:bgPr>
        <a:solidFill>
          <a:schemeClr val="lt1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22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058" name="Google Shape;1058;p22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059" name="Google Shape;1059;p22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22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070" name="Google Shape;1070;p22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2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2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81" name="Google Shape;1081;p22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5" name="Google Shape;1085;p22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2700"/>
              <a:buNone/>
              <a:defRPr>
                <a:solidFill>
                  <a:srgbClr val="59A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22"/>
          <p:cNvSpPr txBox="1">
            <a:spLocks noGrp="1"/>
          </p:cNvSpPr>
          <p:nvPr>
            <p:ph type="body" idx="1"/>
          </p:nvPr>
        </p:nvSpPr>
        <p:spPr>
          <a:xfrm>
            <a:off x="432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87" name="Google Shape;1087;p22"/>
          <p:cNvSpPr txBox="1">
            <a:spLocks noGrp="1"/>
          </p:cNvSpPr>
          <p:nvPr>
            <p:ph type="body" idx="2"/>
          </p:nvPr>
        </p:nvSpPr>
        <p:spPr>
          <a:xfrm>
            <a:off x="2520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88" name="Google Shape;10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89" name="Google Shape;1089;p22"/>
          <p:cNvSpPr txBox="1">
            <a:spLocks noGrp="1"/>
          </p:cNvSpPr>
          <p:nvPr>
            <p:ph type="body" idx="3"/>
          </p:nvPr>
        </p:nvSpPr>
        <p:spPr>
          <a:xfrm>
            <a:off x="4608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090" name="Google Shape;1090;p22"/>
          <p:cNvSpPr txBox="1">
            <a:spLocks noGrp="1"/>
          </p:cNvSpPr>
          <p:nvPr>
            <p:ph type="body" idx="4"/>
          </p:nvPr>
        </p:nvSpPr>
        <p:spPr>
          <a:xfrm>
            <a:off x="6696000" y="1848750"/>
            <a:ext cx="20160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grpSp>
        <p:nvGrpSpPr>
          <p:cNvPr id="1091" name="Google Shape;1091;p22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092" name="Google Shape;1092;p22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093" name="Google Shape;1093;p22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2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2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2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2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22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104" name="Google Shape;1104;p22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22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5" name="Google Shape;1115;p22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на фоне">
  <p:cSld name="TITLE_AND_TWO_COLUMNS_1_1_1">
    <p:bg>
      <p:bgPr>
        <a:solidFill>
          <a:schemeClr val="lt2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23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121" name="Google Shape;1121;p23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122" name="Google Shape;1122;p23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23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133" name="Google Shape;1133;p23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3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4" name="Google Shape;1144;p23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8" name="Google Shape;1148;p23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4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153" name="Google Shape;1153;p24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154" name="Google Shape;1154;p24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155" name="Google Shape;1155;p24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5" name="Google Shape;1165;p24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166" name="Google Shape;1166;p24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7" name="Google Shape;1177;p24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дин столбец">
  <p:cSld name="ONE_COLUMN_TEXT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25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183" name="Google Shape;1183;p25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184" name="Google Shape;1184;p25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5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195" name="Google Shape;1195;p25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25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0" name="Google Shape;1210;p25"/>
          <p:cNvSpPr txBox="1">
            <a:spLocks noGrp="1"/>
          </p:cNvSpPr>
          <p:nvPr>
            <p:ph type="title"/>
          </p:nvPr>
        </p:nvSpPr>
        <p:spPr>
          <a:xfrm>
            <a:off x="432054" y="410400"/>
            <a:ext cx="41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1" name="Google Shape;1211;p25"/>
          <p:cNvSpPr txBox="1">
            <a:spLocks noGrp="1"/>
          </p:cNvSpPr>
          <p:nvPr>
            <p:ph type="body" idx="1"/>
          </p:nvPr>
        </p:nvSpPr>
        <p:spPr>
          <a:xfrm>
            <a:off x="432054" y="1314000"/>
            <a:ext cx="4156800" cy="3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212" name="Google Shape;12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213" name="Google Shape;1213;p25"/>
          <p:cNvGrpSpPr/>
          <p:nvPr/>
        </p:nvGrpSpPr>
        <p:grpSpPr>
          <a:xfrm>
            <a:off x="4923285" y="91582"/>
            <a:ext cx="4164475" cy="4961685"/>
            <a:chOff x="57273" y="91582"/>
            <a:chExt cx="4164475" cy="4961685"/>
          </a:xfrm>
        </p:grpSpPr>
        <p:sp>
          <p:nvSpPr>
            <p:cNvPr id="1214" name="Google Shape;1214;p25"/>
            <p:cNvSpPr/>
            <p:nvPr/>
          </p:nvSpPr>
          <p:spPr>
            <a:xfrm>
              <a:off x="2861006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083492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111143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3491168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273049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3115280" y="1384975"/>
              <a:ext cx="128400" cy="45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3026504" y="1473759"/>
              <a:ext cx="216847" cy="215409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905851" y="4091055"/>
              <a:ext cx="109200" cy="3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828717" y="4165283"/>
              <a:ext cx="186283" cy="186300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1641431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1589039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2741668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2711106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2633973" y="3399433"/>
              <a:ext cx="30900" cy="114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2610688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3556544" y="4703531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3537739" y="4720704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3323786" y="828232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3288876" y="863673"/>
              <a:ext cx="84410" cy="85873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2246853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2207558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1807340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1792787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2457877" y="562729"/>
              <a:ext cx="133891" cy="136814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4053451" y="91582"/>
              <a:ext cx="66946" cy="684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2430226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203146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2590313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635791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1704011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3328170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1011269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2385110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1882160" y="161960"/>
              <a:ext cx="101874" cy="101883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2484073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3961243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3569756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2190094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2888657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4082036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2660169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2227000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2561206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3165172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3790968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3790968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3256859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3256859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926496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3629426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942505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926496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3083673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285809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2195915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512088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4068938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4068938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1375104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4058750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191368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106208" y="45199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57273" y="3774943"/>
              <a:ext cx="164454" cy="16738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3654166" y="3630852"/>
              <a:ext cx="215390" cy="21832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992350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4128607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92394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3661443" y="1075053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3661443" y="1149282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7273" y="657918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7273" y="4955953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1669082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1988872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1216365" y="242525"/>
              <a:ext cx="112457" cy="115200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дин столбец справа">
  <p:cSld name="ONE_COLUMN_TEXT_2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26"/>
          <p:cNvGrpSpPr/>
          <p:nvPr/>
        </p:nvGrpSpPr>
        <p:grpSpPr>
          <a:xfrm>
            <a:off x="57273" y="91582"/>
            <a:ext cx="4164475" cy="4961685"/>
            <a:chOff x="57273" y="91582"/>
            <a:chExt cx="4164475" cy="4961685"/>
          </a:xfrm>
        </p:grpSpPr>
        <p:sp>
          <p:nvSpPr>
            <p:cNvPr id="1290" name="Google Shape;1290;p26"/>
            <p:cNvSpPr/>
            <p:nvPr/>
          </p:nvSpPr>
          <p:spPr>
            <a:xfrm>
              <a:off x="2861006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4083492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4111143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3491168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273049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115280" y="1384975"/>
              <a:ext cx="128400" cy="45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3026504" y="1473759"/>
              <a:ext cx="216847" cy="215409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905851" y="4091055"/>
              <a:ext cx="109200" cy="3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828717" y="4165283"/>
              <a:ext cx="186283" cy="186300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1641431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1589039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2741668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2711106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2633973" y="3399433"/>
              <a:ext cx="30900" cy="114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2610688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3556544" y="4703531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3537739" y="4720704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323786" y="828232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288876" y="863673"/>
              <a:ext cx="84410" cy="85873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246853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207558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1807340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1792787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2457877" y="562729"/>
              <a:ext cx="133891" cy="136814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4053451" y="91582"/>
              <a:ext cx="66946" cy="684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2430226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203146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2590313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635791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1704011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3328170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1011269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2385110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1882160" y="161960"/>
              <a:ext cx="101874" cy="101883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2484073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3961243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3569756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2190094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2888657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4082036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2660169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2227000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2561206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3165172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3790968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3790968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3256859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3256859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2926496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3629426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2942505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2926496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3083673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285809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2195915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512088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4068938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4068938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1375104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4058750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3191368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106208" y="45199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57273" y="3774943"/>
              <a:ext cx="164454" cy="16738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3654166" y="3630852"/>
              <a:ext cx="215390" cy="21832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992350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6"/>
            <p:cNvSpPr/>
            <p:nvPr/>
          </p:nvSpPr>
          <p:spPr>
            <a:xfrm>
              <a:off x="4128607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92394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3661443" y="1075053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3661443" y="1149282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57273" y="657918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57273" y="4955953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1669082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1988872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1216365" y="242525"/>
              <a:ext cx="112457" cy="115200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26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365" name="Google Shape;1365;p26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366" name="Google Shape;1366;p26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6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6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6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6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6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6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6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6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6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6" name="Google Shape;1376;p26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377" name="Google Shape;1377;p26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6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6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6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6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6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6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6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8" name="Google Shape;1388;p26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2" name="Google Shape;1392;p26"/>
          <p:cNvSpPr txBox="1">
            <a:spLocks noGrp="1"/>
          </p:cNvSpPr>
          <p:nvPr>
            <p:ph type="title"/>
          </p:nvPr>
        </p:nvSpPr>
        <p:spPr>
          <a:xfrm>
            <a:off x="4554907" y="410400"/>
            <a:ext cx="41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3" name="Google Shape;1393;p26"/>
          <p:cNvSpPr txBox="1">
            <a:spLocks noGrp="1"/>
          </p:cNvSpPr>
          <p:nvPr>
            <p:ph type="body" idx="1"/>
          </p:nvPr>
        </p:nvSpPr>
        <p:spPr>
          <a:xfrm>
            <a:off x="4554907" y="1314000"/>
            <a:ext cx="4156800" cy="3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394" name="Google Shape;139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артинкой 3">
  <p:cSld name="ONE_COLUMN_TEXT_2_1"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7"/>
          <p:cNvSpPr/>
          <p:nvPr/>
        </p:nvSpPr>
        <p:spPr>
          <a:xfrm>
            <a:off x="4665607" y="1314107"/>
            <a:ext cx="4046100" cy="3417600"/>
          </a:xfrm>
          <a:prstGeom prst="roundRect">
            <a:avLst>
              <a:gd name="adj" fmla="val 0"/>
            </a:avLst>
          </a:prstGeom>
          <a:solidFill>
            <a:srgbClr val="59A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7" name="Google Shape;1397;p27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398" name="Google Shape;1398;p27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7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7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410" name="Google Shape;1410;p27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7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1" name="Google Shape;1421;p27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7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5" name="Google Shape;1425;p27"/>
          <p:cNvSpPr txBox="1">
            <a:spLocks noGrp="1"/>
          </p:cNvSpPr>
          <p:nvPr>
            <p:ph type="title"/>
          </p:nvPr>
        </p:nvSpPr>
        <p:spPr>
          <a:xfrm>
            <a:off x="431974" y="410400"/>
            <a:ext cx="8279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6" name="Google Shape;1426;p27"/>
          <p:cNvSpPr txBox="1">
            <a:spLocks noGrp="1"/>
          </p:cNvSpPr>
          <p:nvPr>
            <p:ph type="body" idx="1"/>
          </p:nvPr>
        </p:nvSpPr>
        <p:spPr>
          <a:xfrm>
            <a:off x="4825144" y="1829044"/>
            <a:ext cx="38868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артинками">
  <p:cSld name="ONE_COLUMN_TEXT_1"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8"/>
          <p:cNvSpPr/>
          <p:nvPr/>
        </p:nvSpPr>
        <p:spPr>
          <a:xfrm>
            <a:off x="3244" y="0"/>
            <a:ext cx="5954100" cy="5143500"/>
          </a:xfrm>
          <a:prstGeom prst="rect">
            <a:avLst/>
          </a:prstGeom>
          <a:solidFill>
            <a:srgbClr val="59A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8"/>
          <p:cNvSpPr txBox="1">
            <a:spLocks noGrp="1"/>
          </p:cNvSpPr>
          <p:nvPr>
            <p:ph type="title"/>
          </p:nvPr>
        </p:nvSpPr>
        <p:spPr>
          <a:xfrm>
            <a:off x="2489454" y="410400"/>
            <a:ext cx="41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1" name="Google Shape;1431;p28"/>
          <p:cNvSpPr txBox="1">
            <a:spLocks noGrp="1"/>
          </p:cNvSpPr>
          <p:nvPr>
            <p:ph type="body" idx="1"/>
          </p:nvPr>
        </p:nvSpPr>
        <p:spPr>
          <a:xfrm>
            <a:off x="2489454" y="1314000"/>
            <a:ext cx="4156800" cy="3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32" name="Google Shape;1432;p28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433" name="Google Shape;1433;p28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434" name="Google Shape;1434;p28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4" name="Google Shape;1444;p28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445" name="Google Shape;1445;p28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6" name="Google Shape;1456;p28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0" name="Google Shape;146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461" name="Google Shape;1461;p28"/>
          <p:cNvGrpSpPr/>
          <p:nvPr/>
        </p:nvGrpSpPr>
        <p:grpSpPr>
          <a:xfrm>
            <a:off x="41778" y="91580"/>
            <a:ext cx="1836593" cy="4961561"/>
            <a:chOff x="55704" y="122106"/>
            <a:chExt cx="2448791" cy="6615414"/>
          </a:xfrm>
        </p:grpSpPr>
        <p:sp>
          <p:nvSpPr>
            <p:cNvPr id="1462" name="Google Shape;1462;p28"/>
            <p:cNvSpPr/>
            <p:nvPr/>
          </p:nvSpPr>
          <p:spPr>
            <a:xfrm>
              <a:off x="690217" y="2116450"/>
              <a:ext cx="41100" cy="233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320157" y="6547344"/>
              <a:ext cx="164935" cy="190177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2357024" y="5023428"/>
              <a:ext cx="73735" cy="85385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1530412" y="1223786"/>
              <a:ext cx="50450" cy="58217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1029240" y="1846588"/>
              <a:ext cx="171300" cy="6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910875" y="1964963"/>
              <a:ext cx="289122" cy="287205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531104" y="4311239"/>
              <a:ext cx="56400" cy="1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490355" y="4351990"/>
              <a:ext cx="97020" cy="97028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87514" y="4532464"/>
              <a:ext cx="41100" cy="1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56468" y="4563513"/>
              <a:ext cx="71796" cy="71802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1617578" y="6271218"/>
              <a:ext cx="31200" cy="1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1592505" y="6294115"/>
              <a:ext cx="56272" cy="54336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1307241" y="1104281"/>
              <a:ext cx="66000" cy="23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1260696" y="1151536"/>
              <a:ext cx="112543" cy="114494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152725" y="750286"/>
              <a:ext cx="178517" cy="182415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280104" y="122106"/>
              <a:ext cx="89259" cy="912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15857" y="948225"/>
              <a:ext cx="42689" cy="44634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329302" y="3181825"/>
              <a:ext cx="157173" cy="161068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313086" y="5099111"/>
              <a:ext cx="106723" cy="108672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55704" y="3453505"/>
              <a:ext cx="139709" cy="143602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061522" y="215941"/>
              <a:ext cx="135828" cy="135841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87652" y="1175272"/>
              <a:ext cx="73736" cy="73742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2157163" y="5190318"/>
              <a:ext cx="149411" cy="151364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635194" y="5605600"/>
              <a:ext cx="56272" cy="58217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727084" y="4449019"/>
              <a:ext cx="54331" cy="58217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2318216" y="4020153"/>
              <a:ext cx="81497" cy="912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422441" y="2401715"/>
              <a:ext cx="116424" cy="130019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290494" y="5281525"/>
              <a:ext cx="60153" cy="64039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1095761" y="6117912"/>
              <a:ext cx="44630" cy="50455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1930135" y="3917302"/>
              <a:ext cx="15300" cy="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1930135" y="3938649"/>
              <a:ext cx="15300" cy="525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1218007" y="3391407"/>
              <a:ext cx="19500" cy="177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1218007" y="3424396"/>
              <a:ext cx="19500" cy="68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777535" y="4047321"/>
              <a:ext cx="63900" cy="468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1714751" y="3139132"/>
              <a:ext cx="24900" cy="1344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798880" y="1673999"/>
              <a:ext cx="112543" cy="108672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777535" y="4144349"/>
              <a:ext cx="62100" cy="207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987099" y="2791769"/>
              <a:ext cx="69855" cy="77623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686336" y="3769818"/>
              <a:ext cx="95080" cy="104790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800292" y="625968"/>
              <a:ext cx="109728" cy="104741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2300753" y="1188856"/>
              <a:ext cx="17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2300753" y="1216024"/>
              <a:ext cx="17700" cy="60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2287170" y="3511722"/>
              <a:ext cx="38808" cy="38812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130688" y="5656055"/>
              <a:ext cx="64034" cy="62099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370045" y="5873984"/>
              <a:ext cx="69551" cy="76173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1747737" y="4841014"/>
              <a:ext cx="287180" cy="291086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2380309" y="6178070"/>
              <a:ext cx="124186" cy="137781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1757440" y="1433368"/>
              <a:ext cx="63900" cy="46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1757440" y="1532338"/>
              <a:ext cx="63900" cy="20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152400" y="6150572"/>
              <a:ext cx="72127" cy="6932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173817" y="323359"/>
              <a:ext cx="149939" cy="153596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3" name="Google Shape;1513;p28"/>
          <p:cNvGrpSpPr/>
          <p:nvPr/>
        </p:nvGrpSpPr>
        <p:grpSpPr>
          <a:xfrm>
            <a:off x="4923285" y="91582"/>
            <a:ext cx="4164475" cy="4961685"/>
            <a:chOff x="57273" y="91582"/>
            <a:chExt cx="4164475" cy="4961685"/>
          </a:xfrm>
        </p:grpSpPr>
        <p:sp>
          <p:nvSpPr>
            <p:cNvPr id="1514" name="Google Shape;1514;p28"/>
            <p:cNvSpPr/>
            <p:nvPr/>
          </p:nvSpPr>
          <p:spPr>
            <a:xfrm>
              <a:off x="2861006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4083492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4111143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3491168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2273049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3115280" y="1384975"/>
              <a:ext cx="128400" cy="45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3026504" y="1473759"/>
              <a:ext cx="216847" cy="215409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905851" y="4091055"/>
              <a:ext cx="109200" cy="3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828717" y="4165283"/>
              <a:ext cx="186283" cy="186300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1641431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1589039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2741668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2711106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2633973" y="3399433"/>
              <a:ext cx="30900" cy="114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2610688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3556544" y="4703531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3537739" y="4720704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3323786" y="828232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3288876" y="863673"/>
              <a:ext cx="84410" cy="85873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2246853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2207558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1807340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1792787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2457877" y="562729"/>
              <a:ext cx="133891" cy="136814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4053451" y="91582"/>
              <a:ext cx="66946" cy="684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2430226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203146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2590313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635791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1704011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3328170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1011269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2385110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1882160" y="161960"/>
              <a:ext cx="101874" cy="101883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2484073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3961243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3569756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2190094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2888657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4082036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2660169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2227000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2561206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3165172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3790968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3790968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256859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256859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2926496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3629426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2942505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2926496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3083673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285809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2195915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512088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4068938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4068938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1375104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4058750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3191368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6208" y="45199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57273" y="3774943"/>
              <a:ext cx="164454" cy="16738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3654166" y="3630852"/>
              <a:ext cx="215390" cy="21832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992350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4128607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28"/>
            <p:cNvSpPr/>
            <p:nvPr/>
          </p:nvSpPr>
          <p:spPr>
            <a:xfrm>
              <a:off x="92394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8"/>
            <p:cNvSpPr/>
            <p:nvPr/>
          </p:nvSpPr>
          <p:spPr>
            <a:xfrm>
              <a:off x="3661443" y="1075053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3661443" y="1149282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57273" y="657918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8"/>
            <p:cNvSpPr/>
            <p:nvPr/>
          </p:nvSpPr>
          <p:spPr>
            <a:xfrm>
              <a:off x="57273" y="4955953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1669082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1988872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216365" y="242525"/>
              <a:ext cx="112457" cy="115200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артинкой 2">
  <p:cSld name="ONE_COLUMN_TEXT_1_1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oogle Shape;1589;p29"/>
          <p:cNvGrpSpPr/>
          <p:nvPr/>
        </p:nvGrpSpPr>
        <p:grpSpPr>
          <a:xfrm>
            <a:off x="2473512" y="91580"/>
            <a:ext cx="2435657" cy="4961561"/>
            <a:chOff x="2473512" y="91580"/>
            <a:chExt cx="2435657" cy="4961561"/>
          </a:xfrm>
        </p:grpSpPr>
        <p:sp>
          <p:nvSpPr>
            <p:cNvPr id="1590" name="Google Shape;1590;p29"/>
            <p:cNvSpPr/>
            <p:nvPr/>
          </p:nvSpPr>
          <p:spPr>
            <a:xfrm>
              <a:off x="3603763" y="158733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2825968" y="4910508"/>
              <a:ext cx="123701" cy="142633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4853868" y="3767571"/>
              <a:ext cx="55302" cy="64039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4233909" y="917839"/>
              <a:ext cx="37838" cy="43663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3858030" y="1384941"/>
              <a:ext cx="128400" cy="453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3769256" y="1473722"/>
              <a:ext cx="216842" cy="215404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3484428" y="3233429"/>
              <a:ext cx="42300" cy="1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3453866" y="3263993"/>
              <a:ext cx="72765" cy="72771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376736" y="3399348"/>
              <a:ext cx="30900" cy="11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3353451" y="3422635"/>
              <a:ext cx="53847" cy="53851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3613483" y="4703413"/>
              <a:ext cx="23400" cy="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3594679" y="4720586"/>
              <a:ext cx="42204" cy="40752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3037831" y="256711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3002922" y="292152"/>
              <a:ext cx="84408" cy="85871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2914893" y="562715"/>
              <a:ext cx="133888" cy="136811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4796178" y="91580"/>
              <a:ext cx="66944" cy="68406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2887243" y="711168"/>
              <a:ext cx="32017" cy="33475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3333076" y="2386369"/>
              <a:ext cx="117880" cy="120801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4070915" y="3824333"/>
              <a:ext cx="80043" cy="81504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3068197" y="3802223"/>
              <a:ext cx="104782" cy="107702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3882241" y="161956"/>
              <a:ext cx="101871" cy="10188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2941089" y="881454"/>
              <a:ext cx="55302" cy="55306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4703972" y="3892738"/>
              <a:ext cx="112059" cy="113523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4312495" y="4204200"/>
              <a:ext cx="42204" cy="43663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3631413" y="3336764"/>
              <a:ext cx="40749" cy="43663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4824762" y="3015114"/>
              <a:ext cx="61123" cy="68406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3402931" y="1801286"/>
              <a:ext cx="87318" cy="97514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3303970" y="3961144"/>
              <a:ext cx="45115" cy="48030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2879221" y="4588434"/>
              <a:ext cx="33472" cy="37841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4533701" y="2937976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4533701" y="2953986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3999605" y="2543555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3999605" y="2568297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3669251" y="3035490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4372163" y="2354349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3113760" y="1255499"/>
              <a:ext cx="84408" cy="81504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669251" y="3108262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826424" y="2093827"/>
              <a:ext cx="52391" cy="58217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600852" y="2827364"/>
              <a:ext cx="71310" cy="78593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3400569" y="469476"/>
              <a:ext cx="82296" cy="78556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4811665" y="891642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4811665" y="912018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4801477" y="2633792"/>
              <a:ext cx="29106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3934116" y="4242041"/>
              <a:ext cx="48026" cy="46574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3020734" y="4405488"/>
              <a:ext cx="52163" cy="57130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4396903" y="3630761"/>
              <a:ext cx="215385" cy="218315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4185532" y="4633553"/>
              <a:ext cx="93140" cy="103336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4404180" y="1075026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4404180" y="1149253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2514600" y="4612929"/>
              <a:ext cx="54095" cy="51995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2473512" y="242519"/>
              <a:ext cx="112454" cy="115197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1" name="Google Shape;1641;p29"/>
          <p:cNvSpPr txBox="1">
            <a:spLocks noGrp="1"/>
          </p:cNvSpPr>
          <p:nvPr>
            <p:ph type="title"/>
          </p:nvPr>
        </p:nvSpPr>
        <p:spPr>
          <a:xfrm>
            <a:off x="431981" y="1792931"/>
            <a:ext cx="27519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2700"/>
              <a:buNone/>
              <a:defRPr>
                <a:solidFill>
                  <a:srgbClr val="59A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2" name="Google Shape;1642;p29"/>
          <p:cNvSpPr txBox="1">
            <a:spLocks noGrp="1"/>
          </p:cNvSpPr>
          <p:nvPr>
            <p:ph type="body" idx="1"/>
          </p:nvPr>
        </p:nvSpPr>
        <p:spPr>
          <a:xfrm>
            <a:off x="5960156" y="1792931"/>
            <a:ext cx="2751900" cy="2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/>
            </a:lvl2pPr>
            <a:lvl3pPr marL="1371600" lvl="2" indent="-29845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/>
            </a:lvl3pPr>
            <a:lvl4pPr marL="1828800" lvl="3" indent="-29845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/>
            </a:lvl4pPr>
            <a:lvl5pPr marL="2286000" lvl="4" indent="-28575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/>
            </a:lvl5pPr>
            <a:lvl6pPr marL="2743200" lvl="5" indent="-2794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/>
            </a:lvl6pPr>
            <a:lvl7pPr marL="3200400" lvl="6" indent="-285750" rtl="0"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grpSp>
        <p:nvGrpSpPr>
          <p:cNvPr id="1643" name="Google Shape;1643;p29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644" name="Google Shape;1644;p29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645" name="Google Shape;1645;p29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9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9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9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9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29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29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9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9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656" name="Google Shape;1656;p29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9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9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9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9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3" name="Google Shape;1663;p29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9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9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9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7" name="Google Shape;1667;p29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1" name="Google Shape;167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30"/>
          <p:cNvSpPr txBox="1">
            <a:spLocks noGrp="1"/>
          </p:cNvSpPr>
          <p:nvPr>
            <p:ph type="title"/>
          </p:nvPr>
        </p:nvSpPr>
        <p:spPr>
          <a:xfrm>
            <a:off x="4320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2">
  <p:cSld name="TITLE_1"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4"/>
          <p:cNvGrpSpPr/>
          <p:nvPr/>
        </p:nvGrpSpPr>
        <p:grpSpPr>
          <a:xfrm>
            <a:off x="0" y="-450"/>
            <a:ext cx="9140380" cy="5144401"/>
            <a:chOff x="0" y="-450"/>
            <a:chExt cx="9140380" cy="5144401"/>
          </a:xfrm>
        </p:grpSpPr>
        <p:sp>
          <p:nvSpPr>
            <p:cNvPr id="199" name="Google Shape;199;p4"/>
            <p:cNvSpPr/>
            <p:nvPr/>
          </p:nvSpPr>
          <p:spPr>
            <a:xfrm>
              <a:off x="5733426" y="79531"/>
              <a:ext cx="1135165" cy="1305557"/>
            </a:xfrm>
            <a:custGeom>
              <a:avLst/>
              <a:gdLst/>
              <a:ahLst/>
              <a:cxnLst/>
              <a:rect l="l" t="t" r="r" b="b"/>
              <a:pathLst>
                <a:path w="1560" h="1794" extrusionOk="0">
                  <a:moveTo>
                    <a:pt x="46" y="1584"/>
                  </a:moveTo>
                  <a:lnTo>
                    <a:pt x="15" y="224"/>
                  </a:lnTo>
                  <a:lnTo>
                    <a:pt x="625" y="640"/>
                  </a:lnTo>
                  <a:lnTo>
                    <a:pt x="634" y="628"/>
                  </a:lnTo>
                  <a:lnTo>
                    <a:pt x="0" y="199"/>
                  </a:lnTo>
                  <a:lnTo>
                    <a:pt x="33" y="1584"/>
                  </a:lnTo>
                  <a:lnTo>
                    <a:pt x="46" y="1584"/>
                  </a:lnTo>
                  <a:lnTo>
                    <a:pt x="46" y="1584"/>
                  </a:lnTo>
                  <a:close/>
                  <a:moveTo>
                    <a:pt x="36" y="1589"/>
                  </a:moveTo>
                  <a:lnTo>
                    <a:pt x="353" y="1725"/>
                  </a:lnTo>
                  <a:lnTo>
                    <a:pt x="358" y="1713"/>
                  </a:lnTo>
                  <a:lnTo>
                    <a:pt x="41" y="1578"/>
                  </a:lnTo>
                  <a:lnTo>
                    <a:pt x="36" y="1589"/>
                  </a:lnTo>
                  <a:close/>
                  <a:moveTo>
                    <a:pt x="40" y="1591"/>
                  </a:moveTo>
                  <a:lnTo>
                    <a:pt x="658" y="1556"/>
                  </a:lnTo>
                  <a:lnTo>
                    <a:pt x="658" y="1543"/>
                  </a:lnTo>
                  <a:lnTo>
                    <a:pt x="40" y="1578"/>
                  </a:lnTo>
                  <a:lnTo>
                    <a:pt x="40" y="1591"/>
                  </a:lnTo>
                  <a:close/>
                  <a:moveTo>
                    <a:pt x="361" y="1723"/>
                  </a:moveTo>
                  <a:lnTo>
                    <a:pt x="1006" y="1019"/>
                  </a:lnTo>
                  <a:lnTo>
                    <a:pt x="996" y="1011"/>
                  </a:lnTo>
                  <a:lnTo>
                    <a:pt x="351" y="1715"/>
                  </a:lnTo>
                  <a:lnTo>
                    <a:pt x="361" y="1723"/>
                  </a:lnTo>
                  <a:close/>
                  <a:moveTo>
                    <a:pt x="355" y="1725"/>
                  </a:moveTo>
                  <a:lnTo>
                    <a:pt x="1150" y="1794"/>
                  </a:lnTo>
                  <a:lnTo>
                    <a:pt x="1151" y="1781"/>
                  </a:lnTo>
                  <a:lnTo>
                    <a:pt x="356" y="1711"/>
                  </a:lnTo>
                  <a:lnTo>
                    <a:pt x="355" y="1725"/>
                  </a:lnTo>
                  <a:close/>
                  <a:moveTo>
                    <a:pt x="1008" y="1015"/>
                  </a:moveTo>
                  <a:lnTo>
                    <a:pt x="1133" y="555"/>
                  </a:lnTo>
                  <a:lnTo>
                    <a:pt x="1122" y="552"/>
                  </a:lnTo>
                  <a:lnTo>
                    <a:pt x="995" y="1012"/>
                  </a:lnTo>
                  <a:lnTo>
                    <a:pt x="1008" y="1015"/>
                  </a:lnTo>
                  <a:close/>
                  <a:moveTo>
                    <a:pt x="996" y="1019"/>
                  </a:moveTo>
                  <a:lnTo>
                    <a:pt x="1313" y="1365"/>
                  </a:lnTo>
                  <a:lnTo>
                    <a:pt x="1323" y="1355"/>
                  </a:lnTo>
                  <a:lnTo>
                    <a:pt x="1006" y="1011"/>
                  </a:lnTo>
                  <a:lnTo>
                    <a:pt x="996" y="1019"/>
                  </a:lnTo>
                  <a:close/>
                  <a:moveTo>
                    <a:pt x="1133" y="552"/>
                  </a:moveTo>
                  <a:lnTo>
                    <a:pt x="970" y="5"/>
                  </a:lnTo>
                  <a:lnTo>
                    <a:pt x="958" y="8"/>
                  </a:lnTo>
                  <a:lnTo>
                    <a:pt x="1122" y="557"/>
                  </a:lnTo>
                  <a:lnTo>
                    <a:pt x="1133" y="552"/>
                  </a:lnTo>
                  <a:close/>
                  <a:moveTo>
                    <a:pt x="1125" y="560"/>
                  </a:moveTo>
                  <a:lnTo>
                    <a:pt x="1552" y="757"/>
                  </a:lnTo>
                  <a:lnTo>
                    <a:pt x="1557" y="745"/>
                  </a:lnTo>
                  <a:lnTo>
                    <a:pt x="1130" y="549"/>
                  </a:lnTo>
                  <a:lnTo>
                    <a:pt x="1125" y="560"/>
                  </a:lnTo>
                  <a:close/>
                  <a:moveTo>
                    <a:pt x="958" y="11"/>
                  </a:moveTo>
                  <a:lnTo>
                    <a:pt x="1145" y="216"/>
                  </a:lnTo>
                  <a:lnTo>
                    <a:pt x="1155" y="208"/>
                  </a:lnTo>
                  <a:lnTo>
                    <a:pt x="968" y="1"/>
                  </a:lnTo>
                  <a:lnTo>
                    <a:pt x="958" y="11"/>
                  </a:lnTo>
                  <a:close/>
                  <a:moveTo>
                    <a:pt x="963" y="13"/>
                  </a:moveTo>
                  <a:lnTo>
                    <a:pt x="1054" y="13"/>
                  </a:lnTo>
                  <a:lnTo>
                    <a:pt x="1521" y="430"/>
                  </a:lnTo>
                  <a:lnTo>
                    <a:pt x="1529" y="420"/>
                  </a:lnTo>
                  <a:lnTo>
                    <a:pt x="1059" y="0"/>
                  </a:lnTo>
                  <a:lnTo>
                    <a:pt x="963" y="0"/>
                  </a:lnTo>
                  <a:lnTo>
                    <a:pt x="963" y="13"/>
                  </a:lnTo>
                  <a:lnTo>
                    <a:pt x="963" y="13"/>
                  </a:lnTo>
                  <a:close/>
                  <a:moveTo>
                    <a:pt x="1146" y="206"/>
                  </a:moveTo>
                  <a:lnTo>
                    <a:pt x="625" y="630"/>
                  </a:lnTo>
                  <a:lnTo>
                    <a:pt x="634" y="640"/>
                  </a:lnTo>
                  <a:lnTo>
                    <a:pt x="1155" y="216"/>
                  </a:lnTo>
                  <a:lnTo>
                    <a:pt x="1146" y="206"/>
                  </a:lnTo>
                  <a:close/>
                  <a:moveTo>
                    <a:pt x="1146" y="217"/>
                  </a:moveTo>
                  <a:lnTo>
                    <a:pt x="1523" y="430"/>
                  </a:lnTo>
                  <a:lnTo>
                    <a:pt x="1529" y="419"/>
                  </a:lnTo>
                  <a:lnTo>
                    <a:pt x="1153" y="206"/>
                  </a:lnTo>
                  <a:lnTo>
                    <a:pt x="1146" y="217"/>
                  </a:lnTo>
                  <a:close/>
                  <a:moveTo>
                    <a:pt x="622" y="635"/>
                  </a:moveTo>
                  <a:lnTo>
                    <a:pt x="652" y="1551"/>
                  </a:lnTo>
                  <a:lnTo>
                    <a:pt x="665" y="1550"/>
                  </a:lnTo>
                  <a:lnTo>
                    <a:pt x="635" y="633"/>
                  </a:lnTo>
                  <a:lnTo>
                    <a:pt x="622" y="635"/>
                  </a:lnTo>
                  <a:close/>
                  <a:moveTo>
                    <a:pt x="655" y="1556"/>
                  </a:moveTo>
                  <a:lnTo>
                    <a:pt x="1148" y="1792"/>
                  </a:lnTo>
                  <a:lnTo>
                    <a:pt x="1153" y="1781"/>
                  </a:lnTo>
                  <a:lnTo>
                    <a:pt x="662" y="1545"/>
                  </a:lnTo>
                  <a:lnTo>
                    <a:pt x="655" y="1556"/>
                  </a:lnTo>
                  <a:close/>
                  <a:moveTo>
                    <a:pt x="1156" y="1790"/>
                  </a:moveTo>
                  <a:lnTo>
                    <a:pt x="1208" y="1723"/>
                  </a:lnTo>
                  <a:lnTo>
                    <a:pt x="1198" y="1715"/>
                  </a:lnTo>
                  <a:lnTo>
                    <a:pt x="1145" y="1782"/>
                  </a:lnTo>
                  <a:lnTo>
                    <a:pt x="1156" y="1790"/>
                  </a:lnTo>
                  <a:close/>
                  <a:moveTo>
                    <a:pt x="1209" y="1721"/>
                  </a:moveTo>
                  <a:lnTo>
                    <a:pt x="1325" y="1362"/>
                  </a:lnTo>
                  <a:lnTo>
                    <a:pt x="1311" y="1358"/>
                  </a:lnTo>
                  <a:lnTo>
                    <a:pt x="1196" y="1716"/>
                  </a:lnTo>
                  <a:lnTo>
                    <a:pt x="1209" y="1721"/>
                  </a:lnTo>
                  <a:close/>
                  <a:moveTo>
                    <a:pt x="1208" y="1723"/>
                  </a:moveTo>
                  <a:lnTo>
                    <a:pt x="1560" y="1223"/>
                  </a:lnTo>
                  <a:lnTo>
                    <a:pt x="1549" y="1217"/>
                  </a:lnTo>
                  <a:lnTo>
                    <a:pt x="1198" y="1715"/>
                  </a:lnTo>
                  <a:lnTo>
                    <a:pt x="1208" y="1723"/>
                  </a:lnTo>
                  <a:close/>
                  <a:moveTo>
                    <a:pt x="1321" y="1365"/>
                  </a:moveTo>
                  <a:lnTo>
                    <a:pt x="1557" y="1225"/>
                  </a:lnTo>
                  <a:lnTo>
                    <a:pt x="1551" y="1213"/>
                  </a:lnTo>
                  <a:lnTo>
                    <a:pt x="1315" y="1354"/>
                  </a:lnTo>
                  <a:lnTo>
                    <a:pt x="1321" y="1365"/>
                  </a:lnTo>
                  <a:close/>
                  <a:moveTo>
                    <a:pt x="1560" y="1220"/>
                  </a:moveTo>
                  <a:lnTo>
                    <a:pt x="1560" y="752"/>
                  </a:lnTo>
                  <a:lnTo>
                    <a:pt x="1547" y="752"/>
                  </a:lnTo>
                  <a:lnTo>
                    <a:pt x="1547" y="1220"/>
                  </a:lnTo>
                  <a:lnTo>
                    <a:pt x="1560" y="1220"/>
                  </a:lnTo>
                  <a:close/>
                  <a:moveTo>
                    <a:pt x="1560" y="750"/>
                  </a:moveTo>
                  <a:lnTo>
                    <a:pt x="1532" y="424"/>
                  </a:lnTo>
                  <a:lnTo>
                    <a:pt x="1519" y="425"/>
                  </a:lnTo>
                  <a:lnTo>
                    <a:pt x="1547" y="752"/>
                  </a:lnTo>
                  <a:lnTo>
                    <a:pt x="1560" y="750"/>
                  </a:lnTo>
                  <a:close/>
                  <a:moveTo>
                    <a:pt x="963" y="0"/>
                  </a:moveTo>
                  <a:lnTo>
                    <a:pt x="7" y="204"/>
                  </a:lnTo>
                  <a:lnTo>
                    <a:pt x="8" y="217"/>
                  </a:lnTo>
                  <a:lnTo>
                    <a:pt x="965" y="1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959099" y="12964"/>
              <a:ext cx="1512151" cy="1395386"/>
            </a:xfrm>
            <a:custGeom>
              <a:avLst/>
              <a:gdLst/>
              <a:ahLst/>
              <a:cxnLst/>
              <a:rect l="l" t="t" r="r" b="b"/>
              <a:pathLst>
                <a:path w="3260" h="3009" extrusionOk="0">
                  <a:moveTo>
                    <a:pt x="996" y="3"/>
                  </a:moveTo>
                  <a:lnTo>
                    <a:pt x="0" y="2468"/>
                  </a:lnTo>
                  <a:lnTo>
                    <a:pt x="13" y="2473"/>
                  </a:lnTo>
                  <a:lnTo>
                    <a:pt x="1007" y="8"/>
                  </a:lnTo>
                  <a:lnTo>
                    <a:pt x="996" y="3"/>
                  </a:lnTo>
                  <a:close/>
                  <a:moveTo>
                    <a:pt x="997" y="11"/>
                  </a:moveTo>
                  <a:lnTo>
                    <a:pt x="2323" y="705"/>
                  </a:lnTo>
                  <a:lnTo>
                    <a:pt x="2328" y="694"/>
                  </a:lnTo>
                  <a:lnTo>
                    <a:pt x="1004" y="0"/>
                  </a:lnTo>
                  <a:lnTo>
                    <a:pt x="997" y="11"/>
                  </a:lnTo>
                  <a:close/>
                  <a:moveTo>
                    <a:pt x="997" y="10"/>
                  </a:moveTo>
                  <a:lnTo>
                    <a:pt x="1954" y="921"/>
                  </a:lnTo>
                  <a:lnTo>
                    <a:pt x="1962" y="912"/>
                  </a:lnTo>
                  <a:lnTo>
                    <a:pt x="1006" y="1"/>
                  </a:lnTo>
                  <a:lnTo>
                    <a:pt x="997" y="10"/>
                  </a:lnTo>
                  <a:close/>
                  <a:moveTo>
                    <a:pt x="3" y="2476"/>
                  </a:moveTo>
                  <a:lnTo>
                    <a:pt x="1055" y="2973"/>
                  </a:lnTo>
                  <a:lnTo>
                    <a:pt x="1060" y="2961"/>
                  </a:lnTo>
                  <a:lnTo>
                    <a:pt x="9" y="2465"/>
                  </a:lnTo>
                  <a:lnTo>
                    <a:pt x="3" y="2476"/>
                  </a:lnTo>
                  <a:close/>
                  <a:moveTo>
                    <a:pt x="6" y="2476"/>
                  </a:moveTo>
                  <a:lnTo>
                    <a:pt x="1449" y="2635"/>
                  </a:lnTo>
                  <a:lnTo>
                    <a:pt x="1449" y="2621"/>
                  </a:lnTo>
                  <a:lnTo>
                    <a:pt x="6" y="2463"/>
                  </a:lnTo>
                  <a:lnTo>
                    <a:pt x="6" y="2476"/>
                  </a:lnTo>
                  <a:close/>
                  <a:moveTo>
                    <a:pt x="1057" y="2974"/>
                  </a:moveTo>
                  <a:lnTo>
                    <a:pt x="2305" y="3009"/>
                  </a:lnTo>
                  <a:lnTo>
                    <a:pt x="2305" y="2996"/>
                  </a:lnTo>
                  <a:lnTo>
                    <a:pt x="1057" y="2961"/>
                  </a:lnTo>
                  <a:lnTo>
                    <a:pt x="1057" y="2974"/>
                  </a:lnTo>
                  <a:close/>
                  <a:moveTo>
                    <a:pt x="1062" y="2973"/>
                  </a:moveTo>
                  <a:lnTo>
                    <a:pt x="1994" y="2313"/>
                  </a:lnTo>
                  <a:lnTo>
                    <a:pt x="1985" y="2302"/>
                  </a:lnTo>
                  <a:lnTo>
                    <a:pt x="1053" y="2961"/>
                  </a:lnTo>
                  <a:lnTo>
                    <a:pt x="1062" y="2973"/>
                  </a:lnTo>
                  <a:close/>
                  <a:moveTo>
                    <a:pt x="2309" y="3007"/>
                  </a:moveTo>
                  <a:lnTo>
                    <a:pt x="3257" y="2386"/>
                  </a:lnTo>
                  <a:lnTo>
                    <a:pt x="3250" y="2376"/>
                  </a:lnTo>
                  <a:lnTo>
                    <a:pt x="2302" y="2997"/>
                  </a:lnTo>
                  <a:lnTo>
                    <a:pt x="2309" y="3007"/>
                  </a:lnTo>
                  <a:close/>
                  <a:moveTo>
                    <a:pt x="2309" y="2996"/>
                  </a:moveTo>
                  <a:lnTo>
                    <a:pt x="1453" y="2621"/>
                  </a:lnTo>
                  <a:lnTo>
                    <a:pt x="1446" y="2635"/>
                  </a:lnTo>
                  <a:lnTo>
                    <a:pt x="2304" y="3009"/>
                  </a:lnTo>
                  <a:lnTo>
                    <a:pt x="2309" y="2996"/>
                  </a:lnTo>
                  <a:close/>
                  <a:moveTo>
                    <a:pt x="3260" y="2381"/>
                  </a:moveTo>
                  <a:lnTo>
                    <a:pt x="3237" y="1497"/>
                  </a:lnTo>
                  <a:lnTo>
                    <a:pt x="3224" y="1499"/>
                  </a:lnTo>
                  <a:lnTo>
                    <a:pt x="3247" y="2381"/>
                  </a:lnTo>
                  <a:lnTo>
                    <a:pt x="3260" y="2381"/>
                  </a:lnTo>
                  <a:close/>
                  <a:moveTo>
                    <a:pt x="3254" y="2374"/>
                  </a:moveTo>
                  <a:lnTo>
                    <a:pt x="1990" y="2300"/>
                  </a:lnTo>
                  <a:lnTo>
                    <a:pt x="1989" y="2313"/>
                  </a:lnTo>
                  <a:lnTo>
                    <a:pt x="3252" y="2387"/>
                  </a:lnTo>
                  <a:lnTo>
                    <a:pt x="3254" y="2374"/>
                  </a:lnTo>
                  <a:close/>
                  <a:moveTo>
                    <a:pt x="3234" y="1494"/>
                  </a:moveTo>
                  <a:lnTo>
                    <a:pt x="2330" y="696"/>
                  </a:lnTo>
                  <a:lnTo>
                    <a:pt x="2322" y="705"/>
                  </a:lnTo>
                  <a:lnTo>
                    <a:pt x="3226" y="1504"/>
                  </a:lnTo>
                  <a:lnTo>
                    <a:pt x="3234" y="1494"/>
                  </a:lnTo>
                  <a:close/>
                  <a:moveTo>
                    <a:pt x="3232" y="1492"/>
                  </a:moveTo>
                  <a:lnTo>
                    <a:pt x="1961" y="910"/>
                  </a:lnTo>
                  <a:lnTo>
                    <a:pt x="1956" y="923"/>
                  </a:lnTo>
                  <a:lnTo>
                    <a:pt x="3227" y="1504"/>
                  </a:lnTo>
                  <a:lnTo>
                    <a:pt x="3232" y="1492"/>
                  </a:lnTo>
                  <a:close/>
                  <a:moveTo>
                    <a:pt x="2320" y="697"/>
                  </a:moveTo>
                  <a:lnTo>
                    <a:pt x="1443" y="2625"/>
                  </a:lnTo>
                  <a:lnTo>
                    <a:pt x="1456" y="2631"/>
                  </a:lnTo>
                  <a:lnTo>
                    <a:pt x="2332" y="702"/>
                  </a:lnTo>
                  <a:lnTo>
                    <a:pt x="2320" y="697"/>
                  </a:lnTo>
                  <a:close/>
                  <a:moveTo>
                    <a:pt x="1952" y="916"/>
                  </a:moveTo>
                  <a:lnTo>
                    <a:pt x="1982" y="2307"/>
                  </a:lnTo>
                  <a:lnTo>
                    <a:pt x="1995" y="2307"/>
                  </a:lnTo>
                  <a:lnTo>
                    <a:pt x="1964" y="916"/>
                  </a:lnTo>
                  <a:lnTo>
                    <a:pt x="1952" y="916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201;p4"/>
            <p:cNvGrpSpPr/>
            <p:nvPr/>
          </p:nvGrpSpPr>
          <p:grpSpPr>
            <a:xfrm>
              <a:off x="0" y="-450"/>
              <a:ext cx="9140031" cy="5144401"/>
              <a:chOff x="11" y="-447"/>
              <a:chExt cx="9142774" cy="5144401"/>
            </a:xfrm>
          </p:grpSpPr>
          <p:sp>
            <p:nvSpPr>
              <p:cNvPr id="202" name="Google Shape;202;p4"/>
              <p:cNvSpPr/>
              <p:nvPr/>
            </p:nvSpPr>
            <p:spPr>
              <a:xfrm>
                <a:off x="1423777" y="-447"/>
                <a:ext cx="7719007" cy="5144401"/>
              </a:xfrm>
              <a:custGeom>
                <a:avLst/>
                <a:gdLst/>
                <a:ahLst/>
                <a:cxnLst/>
                <a:rect l="l" t="t" r="r" b="b"/>
                <a:pathLst>
                  <a:path w="12670" h="8444" extrusionOk="0">
                    <a:moveTo>
                      <a:pt x="5976" y="3"/>
                    </a:moveTo>
                    <a:lnTo>
                      <a:pt x="7574" y="6239"/>
                    </a:lnTo>
                    <a:lnTo>
                      <a:pt x="7587" y="6236"/>
                    </a:lnTo>
                    <a:lnTo>
                      <a:pt x="5989" y="0"/>
                    </a:lnTo>
                    <a:lnTo>
                      <a:pt x="5976" y="3"/>
                    </a:lnTo>
                    <a:close/>
                    <a:moveTo>
                      <a:pt x="7582" y="6231"/>
                    </a:moveTo>
                    <a:lnTo>
                      <a:pt x="5" y="3074"/>
                    </a:lnTo>
                    <a:lnTo>
                      <a:pt x="0" y="3087"/>
                    </a:lnTo>
                    <a:lnTo>
                      <a:pt x="7577" y="6244"/>
                    </a:lnTo>
                    <a:lnTo>
                      <a:pt x="7582" y="6231"/>
                    </a:lnTo>
                    <a:close/>
                    <a:moveTo>
                      <a:pt x="7575" y="6233"/>
                    </a:moveTo>
                    <a:lnTo>
                      <a:pt x="4674" y="8426"/>
                    </a:lnTo>
                    <a:lnTo>
                      <a:pt x="4683" y="8436"/>
                    </a:lnTo>
                    <a:lnTo>
                      <a:pt x="7584" y="6243"/>
                    </a:lnTo>
                    <a:lnTo>
                      <a:pt x="7575" y="6233"/>
                    </a:lnTo>
                    <a:close/>
                    <a:moveTo>
                      <a:pt x="7574" y="6238"/>
                    </a:moveTo>
                    <a:lnTo>
                      <a:pt x="7386" y="8444"/>
                    </a:lnTo>
                    <a:lnTo>
                      <a:pt x="7399" y="8444"/>
                    </a:lnTo>
                    <a:lnTo>
                      <a:pt x="7587" y="6238"/>
                    </a:lnTo>
                    <a:lnTo>
                      <a:pt x="7574" y="6238"/>
                    </a:lnTo>
                    <a:close/>
                    <a:moveTo>
                      <a:pt x="7584" y="6243"/>
                    </a:moveTo>
                    <a:lnTo>
                      <a:pt x="12670" y="2933"/>
                    </a:lnTo>
                    <a:lnTo>
                      <a:pt x="12664" y="2922"/>
                    </a:lnTo>
                    <a:lnTo>
                      <a:pt x="7575" y="6233"/>
                    </a:lnTo>
                    <a:lnTo>
                      <a:pt x="7584" y="62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-4065059">
                <a:off x="715245" y="796938"/>
                <a:ext cx="7131" cy="155878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4"/>
            <p:cNvSpPr/>
            <p:nvPr/>
          </p:nvSpPr>
          <p:spPr>
            <a:xfrm>
              <a:off x="7727245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8895883" y="1859550"/>
              <a:ext cx="160086" cy="186300"/>
            </a:xfrm>
            <a:custGeom>
              <a:avLst/>
              <a:gdLst/>
              <a:ahLst/>
              <a:cxnLst/>
              <a:rect l="l" t="t" r="r" b="b"/>
              <a:pathLst>
                <a:path w="221" h="256" extrusionOk="0">
                  <a:moveTo>
                    <a:pt x="0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5" y="2"/>
                  </a:lnTo>
                  <a:lnTo>
                    <a:pt x="136" y="5"/>
                  </a:lnTo>
                  <a:lnTo>
                    <a:pt x="146" y="8"/>
                  </a:lnTo>
                  <a:lnTo>
                    <a:pt x="158" y="13"/>
                  </a:lnTo>
                  <a:lnTo>
                    <a:pt x="168" y="20"/>
                  </a:lnTo>
                  <a:lnTo>
                    <a:pt x="178" y="28"/>
                  </a:lnTo>
                  <a:lnTo>
                    <a:pt x="186" y="36"/>
                  </a:lnTo>
                  <a:lnTo>
                    <a:pt x="186" y="36"/>
                  </a:lnTo>
                  <a:lnTo>
                    <a:pt x="194" y="46"/>
                  </a:lnTo>
                  <a:lnTo>
                    <a:pt x="201" y="56"/>
                  </a:lnTo>
                  <a:lnTo>
                    <a:pt x="207" y="66"/>
                  </a:lnTo>
                  <a:lnTo>
                    <a:pt x="212" y="77"/>
                  </a:lnTo>
                  <a:lnTo>
                    <a:pt x="216" y="89"/>
                  </a:lnTo>
                  <a:lnTo>
                    <a:pt x="219" y="101"/>
                  </a:lnTo>
                  <a:lnTo>
                    <a:pt x="221" y="114"/>
                  </a:lnTo>
                  <a:lnTo>
                    <a:pt x="221" y="127"/>
                  </a:lnTo>
                  <a:lnTo>
                    <a:pt x="221" y="127"/>
                  </a:lnTo>
                  <a:lnTo>
                    <a:pt x="221" y="140"/>
                  </a:lnTo>
                  <a:lnTo>
                    <a:pt x="219" y="153"/>
                  </a:lnTo>
                  <a:lnTo>
                    <a:pt x="216" y="166"/>
                  </a:lnTo>
                  <a:lnTo>
                    <a:pt x="212" y="178"/>
                  </a:lnTo>
                  <a:lnTo>
                    <a:pt x="207" y="188"/>
                  </a:lnTo>
                  <a:lnTo>
                    <a:pt x="201" y="199"/>
                  </a:lnTo>
                  <a:lnTo>
                    <a:pt x="194" y="209"/>
                  </a:lnTo>
                  <a:lnTo>
                    <a:pt x="186" y="219"/>
                  </a:lnTo>
                  <a:lnTo>
                    <a:pt x="186" y="219"/>
                  </a:lnTo>
                  <a:lnTo>
                    <a:pt x="178" y="227"/>
                  </a:lnTo>
                  <a:lnTo>
                    <a:pt x="168" y="234"/>
                  </a:lnTo>
                  <a:lnTo>
                    <a:pt x="158" y="241"/>
                  </a:lnTo>
                  <a:lnTo>
                    <a:pt x="146" y="246"/>
                  </a:lnTo>
                  <a:lnTo>
                    <a:pt x="136" y="251"/>
                  </a:lnTo>
                  <a:lnTo>
                    <a:pt x="125" y="254"/>
                  </a:lnTo>
                  <a:lnTo>
                    <a:pt x="112" y="256"/>
                  </a:lnTo>
                  <a:lnTo>
                    <a:pt x="100" y="256"/>
                  </a:lnTo>
                  <a:lnTo>
                    <a:pt x="0" y="256"/>
                  </a:lnTo>
                  <a:lnTo>
                    <a:pt x="0" y="0"/>
                  </a:lnTo>
                  <a:close/>
                  <a:moveTo>
                    <a:pt x="49" y="208"/>
                  </a:moveTo>
                  <a:lnTo>
                    <a:pt x="100" y="208"/>
                  </a:lnTo>
                  <a:lnTo>
                    <a:pt x="100" y="208"/>
                  </a:lnTo>
                  <a:lnTo>
                    <a:pt x="115" y="206"/>
                  </a:lnTo>
                  <a:lnTo>
                    <a:pt x="130" y="201"/>
                  </a:lnTo>
                  <a:lnTo>
                    <a:pt x="141" y="195"/>
                  </a:lnTo>
                  <a:lnTo>
                    <a:pt x="153" y="185"/>
                  </a:lnTo>
                  <a:lnTo>
                    <a:pt x="153" y="185"/>
                  </a:lnTo>
                  <a:lnTo>
                    <a:pt x="161" y="173"/>
                  </a:lnTo>
                  <a:lnTo>
                    <a:pt x="168" y="160"/>
                  </a:lnTo>
                  <a:lnTo>
                    <a:pt x="173" y="143"/>
                  </a:lnTo>
                  <a:lnTo>
                    <a:pt x="173" y="127"/>
                  </a:lnTo>
                  <a:lnTo>
                    <a:pt x="173" y="127"/>
                  </a:lnTo>
                  <a:lnTo>
                    <a:pt x="173" y="110"/>
                  </a:lnTo>
                  <a:lnTo>
                    <a:pt x="168" y="96"/>
                  </a:lnTo>
                  <a:lnTo>
                    <a:pt x="161" y="82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41" y="59"/>
                  </a:lnTo>
                  <a:lnTo>
                    <a:pt x="130" y="53"/>
                  </a:lnTo>
                  <a:lnTo>
                    <a:pt x="115" y="49"/>
                  </a:lnTo>
                  <a:lnTo>
                    <a:pt x="100" y="48"/>
                  </a:lnTo>
                  <a:lnTo>
                    <a:pt x="49" y="48"/>
                  </a:lnTo>
                  <a:lnTo>
                    <a:pt x="49" y="20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8949731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8977382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8357407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139288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7955811" y="1384975"/>
              <a:ext cx="91200" cy="32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7892743" y="1448019"/>
              <a:ext cx="154052" cy="152956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5748770" y="4091055"/>
              <a:ext cx="762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5694956" y="4142339"/>
              <a:ext cx="129965" cy="128716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6507670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6455278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7607907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7577345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500212" y="3399433"/>
              <a:ext cx="30900" cy="114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7476927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367595" y="4712264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403978" y="4703531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113092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073797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6673579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6659026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429426" y="668665"/>
              <a:ext cx="34800" cy="36000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8843490" y="243982"/>
              <a:ext cx="36000" cy="36000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7296465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8171123" y="95524"/>
              <a:ext cx="54000" cy="54000"/>
            </a:xfrm>
            <a:custGeom>
              <a:avLst/>
              <a:gdLst/>
              <a:ahLst/>
              <a:cxnLst/>
              <a:rect l="l" t="t" r="r" b="b"/>
              <a:pathLst>
                <a:path w="109" h="113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7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6" y="86"/>
                  </a:lnTo>
                  <a:lnTo>
                    <a:pt x="71" y="84"/>
                  </a:lnTo>
                  <a:lnTo>
                    <a:pt x="78" y="81"/>
                  </a:lnTo>
                  <a:lnTo>
                    <a:pt x="81" y="76"/>
                  </a:lnTo>
                  <a:lnTo>
                    <a:pt x="104" y="89"/>
                  </a:lnTo>
                  <a:lnTo>
                    <a:pt x="104" y="89"/>
                  </a:lnTo>
                  <a:lnTo>
                    <a:pt x="94" y="99"/>
                  </a:lnTo>
                  <a:lnTo>
                    <a:pt x="84" y="108"/>
                  </a:lnTo>
                  <a:lnTo>
                    <a:pt x="73" y="111"/>
                  </a:lnTo>
                  <a:lnTo>
                    <a:pt x="58" y="113"/>
                  </a:lnTo>
                  <a:lnTo>
                    <a:pt x="58" y="113"/>
                  </a:lnTo>
                  <a:lnTo>
                    <a:pt x="45" y="111"/>
                  </a:lnTo>
                  <a:lnTo>
                    <a:pt x="35" y="109"/>
                  </a:lnTo>
                  <a:lnTo>
                    <a:pt x="25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33" y="4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6" y="9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06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7"/>
                  </a:moveTo>
                  <a:lnTo>
                    <a:pt x="81" y="47"/>
                  </a:lnTo>
                  <a:lnTo>
                    <a:pt x="81" y="47"/>
                  </a:lnTo>
                  <a:lnTo>
                    <a:pt x="78" y="37"/>
                  </a:lnTo>
                  <a:lnTo>
                    <a:pt x="73" y="30"/>
                  </a:lnTo>
                  <a:lnTo>
                    <a:pt x="73" y="30"/>
                  </a:lnTo>
                  <a:lnTo>
                    <a:pt x="65" y="27"/>
                  </a:lnTo>
                  <a:lnTo>
                    <a:pt x="56" y="25"/>
                  </a:lnTo>
                  <a:lnTo>
                    <a:pt x="56" y="25"/>
                  </a:lnTo>
                  <a:lnTo>
                    <a:pt x="47" y="27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2" y="37"/>
                  </a:lnTo>
                  <a:lnTo>
                    <a:pt x="28" y="47"/>
                  </a:lnTo>
                  <a:lnTo>
                    <a:pt x="28" y="47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89770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7456552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7075253" y="2213227"/>
              <a:ext cx="93142" cy="96061"/>
            </a:xfrm>
            <a:custGeom>
              <a:avLst/>
              <a:gdLst/>
              <a:ahLst/>
              <a:cxnLst/>
              <a:rect l="l" t="t" r="r" b="b"/>
              <a:pathLst>
                <a:path w="129" h="132" extrusionOk="0">
                  <a:moveTo>
                    <a:pt x="127" y="79"/>
                  </a:moveTo>
                  <a:lnTo>
                    <a:pt x="35" y="79"/>
                  </a:lnTo>
                  <a:lnTo>
                    <a:pt x="35" y="79"/>
                  </a:lnTo>
                  <a:lnTo>
                    <a:pt x="38" y="89"/>
                  </a:lnTo>
                  <a:lnTo>
                    <a:pt x="43" y="94"/>
                  </a:lnTo>
                  <a:lnTo>
                    <a:pt x="47" y="97"/>
                  </a:lnTo>
                  <a:lnTo>
                    <a:pt x="57" y="100"/>
                  </a:lnTo>
                  <a:lnTo>
                    <a:pt x="70" y="102"/>
                  </a:lnTo>
                  <a:lnTo>
                    <a:pt x="70" y="102"/>
                  </a:lnTo>
                  <a:lnTo>
                    <a:pt x="78" y="102"/>
                  </a:lnTo>
                  <a:lnTo>
                    <a:pt x="86" y="99"/>
                  </a:lnTo>
                  <a:lnTo>
                    <a:pt x="93" y="95"/>
                  </a:lnTo>
                  <a:lnTo>
                    <a:pt x="98" y="90"/>
                  </a:lnTo>
                  <a:lnTo>
                    <a:pt x="123" y="105"/>
                  </a:lnTo>
                  <a:lnTo>
                    <a:pt x="123" y="105"/>
                  </a:lnTo>
                  <a:lnTo>
                    <a:pt x="113" y="117"/>
                  </a:lnTo>
                  <a:lnTo>
                    <a:pt x="108" y="122"/>
                  </a:lnTo>
                  <a:lnTo>
                    <a:pt x="101" y="125"/>
                  </a:lnTo>
                  <a:lnTo>
                    <a:pt x="86" y="130"/>
                  </a:lnTo>
                  <a:lnTo>
                    <a:pt x="70" y="132"/>
                  </a:lnTo>
                  <a:lnTo>
                    <a:pt x="70" y="132"/>
                  </a:lnTo>
                  <a:lnTo>
                    <a:pt x="55" y="130"/>
                  </a:lnTo>
                  <a:lnTo>
                    <a:pt x="42" y="127"/>
                  </a:lnTo>
                  <a:lnTo>
                    <a:pt x="30" y="122"/>
                  </a:lnTo>
                  <a:lnTo>
                    <a:pt x="20" y="113"/>
                  </a:lnTo>
                  <a:lnTo>
                    <a:pt x="20" y="113"/>
                  </a:lnTo>
                  <a:lnTo>
                    <a:pt x="12" y="104"/>
                  </a:lnTo>
                  <a:lnTo>
                    <a:pt x="5" y="92"/>
                  </a:lnTo>
                  <a:lnTo>
                    <a:pt x="2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5" y="39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8" y="11"/>
                  </a:lnTo>
                  <a:lnTo>
                    <a:pt x="40" y="5"/>
                  </a:lnTo>
                  <a:lnTo>
                    <a:pt x="53" y="1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1"/>
                  </a:lnTo>
                  <a:lnTo>
                    <a:pt x="91" y="5"/>
                  </a:lnTo>
                  <a:lnTo>
                    <a:pt x="103" y="11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9" y="29"/>
                  </a:lnTo>
                  <a:lnTo>
                    <a:pt x="124" y="39"/>
                  </a:lnTo>
                  <a:lnTo>
                    <a:pt x="129" y="52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7" y="79"/>
                  </a:lnTo>
                  <a:lnTo>
                    <a:pt x="127" y="79"/>
                  </a:lnTo>
                  <a:close/>
                  <a:moveTo>
                    <a:pt x="33" y="54"/>
                  </a:moveTo>
                  <a:lnTo>
                    <a:pt x="98" y="54"/>
                  </a:lnTo>
                  <a:lnTo>
                    <a:pt x="98" y="54"/>
                  </a:lnTo>
                  <a:lnTo>
                    <a:pt x="93" y="43"/>
                  </a:lnTo>
                  <a:lnTo>
                    <a:pt x="90" y="39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78" y="31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55" y="31"/>
                  </a:lnTo>
                  <a:lnTo>
                    <a:pt x="50" y="33"/>
                  </a:lnTo>
                  <a:lnTo>
                    <a:pt x="45" y="36"/>
                  </a:lnTo>
                  <a:lnTo>
                    <a:pt x="45" y="36"/>
                  </a:lnTo>
                  <a:lnTo>
                    <a:pt x="42" y="39"/>
                  </a:lnTo>
                  <a:lnTo>
                    <a:pt x="38" y="44"/>
                  </a:lnTo>
                  <a:lnTo>
                    <a:pt x="33" y="54"/>
                  </a:lnTo>
                  <a:lnTo>
                    <a:pt x="33" y="54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502030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6570250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194409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877508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251349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7510399" y="238160"/>
              <a:ext cx="54000" cy="540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7350312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8827482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8435995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7056333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7754896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948275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8855133" y="1686349"/>
              <a:ext cx="53848" cy="59674"/>
            </a:xfrm>
            <a:custGeom>
              <a:avLst/>
              <a:gdLst/>
              <a:ahLst/>
              <a:cxnLst/>
              <a:rect l="l" t="t" r="r" b="b"/>
              <a:pathLst>
                <a:path w="75" h="82" extrusionOk="0">
                  <a:moveTo>
                    <a:pt x="45" y="0"/>
                  </a:moveTo>
                  <a:lnTo>
                    <a:pt x="45" y="0"/>
                  </a:lnTo>
                  <a:lnTo>
                    <a:pt x="52" y="0"/>
                  </a:lnTo>
                  <a:lnTo>
                    <a:pt x="57" y="1"/>
                  </a:lnTo>
                  <a:lnTo>
                    <a:pt x="61" y="5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13"/>
                  </a:lnTo>
                  <a:lnTo>
                    <a:pt x="73" y="20"/>
                  </a:lnTo>
                  <a:lnTo>
                    <a:pt x="75" y="26"/>
                  </a:lnTo>
                  <a:lnTo>
                    <a:pt x="75" y="33"/>
                  </a:lnTo>
                  <a:lnTo>
                    <a:pt x="75" y="82"/>
                  </a:lnTo>
                  <a:lnTo>
                    <a:pt x="55" y="82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3" y="28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5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2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2" y="30"/>
                  </a:lnTo>
                  <a:lnTo>
                    <a:pt x="20" y="39"/>
                  </a:lnTo>
                  <a:lnTo>
                    <a:pt x="20" y="82"/>
                  </a:lnTo>
                  <a:lnTo>
                    <a:pt x="0" y="82"/>
                  </a:lnTo>
                  <a:lnTo>
                    <a:pt x="0" y="1"/>
                  </a:lnTo>
                  <a:lnTo>
                    <a:pt x="20" y="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5" y="6"/>
                  </a:lnTo>
                  <a:lnTo>
                    <a:pt x="30" y="1"/>
                  </a:lnTo>
                  <a:lnTo>
                    <a:pt x="37" y="0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7526408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093239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7427445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8031411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8935177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8935177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8123098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8123098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8657207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8657207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7792735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7792735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7113092" y="2453380"/>
              <a:ext cx="21600" cy="147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114547" y="2485400"/>
              <a:ext cx="20100" cy="68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949912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772433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8495665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808744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062154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378327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6241343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8283185" y="3178202"/>
              <a:ext cx="109151" cy="103339"/>
            </a:xfrm>
            <a:custGeom>
              <a:avLst/>
              <a:gdLst/>
              <a:ahLst/>
              <a:cxnLst/>
              <a:rect l="l" t="t" r="r" b="b"/>
              <a:pathLst>
                <a:path w="150" h="144" extrusionOk="0">
                  <a:moveTo>
                    <a:pt x="76" y="101"/>
                  </a:moveTo>
                  <a:lnTo>
                    <a:pt x="111" y="0"/>
                  </a:lnTo>
                  <a:lnTo>
                    <a:pt x="150" y="0"/>
                  </a:lnTo>
                  <a:lnTo>
                    <a:pt x="98" y="144"/>
                  </a:lnTo>
                  <a:lnTo>
                    <a:pt x="55" y="144"/>
                  </a:lnTo>
                  <a:lnTo>
                    <a:pt x="0" y="0"/>
                  </a:lnTo>
                  <a:lnTo>
                    <a:pt x="42" y="0"/>
                  </a:lnTo>
                  <a:lnTo>
                    <a:pt x="76" y="10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924989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057607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7072342" y="2975892"/>
              <a:ext cx="1167184" cy="1052305"/>
            </a:xfrm>
            <a:custGeom>
              <a:avLst/>
              <a:gdLst/>
              <a:ahLst/>
              <a:cxnLst/>
              <a:rect l="l" t="t" r="r" b="b"/>
              <a:pathLst>
                <a:path w="1605" h="1446" extrusionOk="0">
                  <a:moveTo>
                    <a:pt x="645" y="0"/>
                  </a:moveTo>
                  <a:lnTo>
                    <a:pt x="0" y="714"/>
                  </a:lnTo>
                  <a:lnTo>
                    <a:pt x="604" y="1446"/>
                  </a:lnTo>
                  <a:lnTo>
                    <a:pt x="1150" y="825"/>
                  </a:lnTo>
                  <a:lnTo>
                    <a:pt x="1605" y="3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7909162" y="2946782"/>
              <a:ext cx="621430" cy="628763"/>
            </a:xfrm>
            <a:custGeom>
              <a:avLst/>
              <a:gdLst/>
              <a:ahLst/>
              <a:cxnLst/>
              <a:rect l="l" t="t" r="r" b="b"/>
              <a:pathLst>
                <a:path w="854" h="864" extrusionOk="0">
                  <a:moveTo>
                    <a:pt x="0" y="864"/>
                  </a:moveTo>
                  <a:lnTo>
                    <a:pt x="453" y="77"/>
                  </a:lnTo>
                  <a:lnTo>
                    <a:pt x="795" y="0"/>
                  </a:lnTo>
                  <a:lnTo>
                    <a:pt x="854" y="277"/>
                  </a:lnTo>
                  <a:lnTo>
                    <a:pt x="0" y="864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7542417" y="2876920"/>
              <a:ext cx="944518" cy="126626"/>
            </a:xfrm>
            <a:custGeom>
              <a:avLst/>
              <a:gdLst/>
              <a:ahLst/>
              <a:cxnLst/>
              <a:rect l="l" t="t" r="r" b="b"/>
              <a:pathLst>
                <a:path w="1300" h="174" extrusionOk="0">
                  <a:moveTo>
                    <a:pt x="363" y="0"/>
                  </a:moveTo>
                  <a:lnTo>
                    <a:pt x="0" y="136"/>
                  </a:lnTo>
                  <a:lnTo>
                    <a:pt x="958" y="174"/>
                  </a:lnTo>
                  <a:lnTo>
                    <a:pt x="1300" y="97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7511855" y="3149093"/>
              <a:ext cx="1018738" cy="985353"/>
            </a:xfrm>
            <a:custGeom>
              <a:avLst/>
              <a:gdLst/>
              <a:ahLst/>
              <a:cxnLst/>
              <a:rect l="l" t="t" r="r" b="b"/>
              <a:pathLst>
                <a:path w="1400" h="1354" extrusionOk="0">
                  <a:moveTo>
                    <a:pt x="1400" y="0"/>
                  </a:moveTo>
                  <a:lnTo>
                    <a:pt x="546" y="587"/>
                  </a:lnTo>
                  <a:lnTo>
                    <a:pt x="0" y="1208"/>
                  </a:lnTo>
                  <a:lnTo>
                    <a:pt x="331" y="1354"/>
                  </a:lnTo>
                  <a:lnTo>
                    <a:pt x="1113" y="1106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7046146" y="2147732"/>
              <a:ext cx="601055" cy="487581"/>
            </a:xfrm>
            <a:custGeom>
              <a:avLst/>
              <a:gdLst/>
              <a:ahLst/>
              <a:cxnLst/>
              <a:rect l="l" t="t" r="r" b="b"/>
              <a:pathLst>
                <a:path w="826" h="669" extrusionOk="0">
                  <a:moveTo>
                    <a:pt x="0" y="292"/>
                  </a:moveTo>
                  <a:lnTo>
                    <a:pt x="86" y="49"/>
                  </a:lnTo>
                  <a:lnTo>
                    <a:pt x="549" y="0"/>
                  </a:lnTo>
                  <a:lnTo>
                    <a:pt x="826" y="656"/>
                  </a:lnTo>
                  <a:lnTo>
                    <a:pt x="765" y="669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99999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6973379" y="2338398"/>
              <a:ext cx="772786" cy="382789"/>
            </a:xfrm>
            <a:custGeom>
              <a:avLst/>
              <a:gdLst/>
              <a:ahLst/>
              <a:cxnLst/>
              <a:rect l="l" t="t" r="r" b="b"/>
              <a:pathLst>
                <a:path w="1062" h="526" extrusionOk="0">
                  <a:moveTo>
                    <a:pt x="150" y="410"/>
                  </a:moveTo>
                  <a:lnTo>
                    <a:pt x="0" y="0"/>
                  </a:lnTo>
                  <a:lnTo>
                    <a:pt x="101" y="30"/>
                  </a:lnTo>
                  <a:lnTo>
                    <a:pt x="866" y="407"/>
                  </a:lnTo>
                  <a:lnTo>
                    <a:pt x="926" y="392"/>
                  </a:lnTo>
                  <a:lnTo>
                    <a:pt x="1062" y="466"/>
                  </a:lnTo>
                  <a:lnTo>
                    <a:pt x="1043" y="493"/>
                  </a:lnTo>
                  <a:lnTo>
                    <a:pt x="873" y="526"/>
                  </a:lnTo>
                  <a:lnTo>
                    <a:pt x="218" y="490"/>
                  </a:lnTo>
                  <a:lnTo>
                    <a:pt x="150" y="410"/>
                  </a:lnTo>
                  <a:close/>
                </a:path>
              </a:pathLst>
            </a:custGeom>
            <a:solidFill>
              <a:srgbClr val="7473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6973379" y="2184118"/>
              <a:ext cx="135347" cy="176112"/>
            </a:xfrm>
            <a:custGeom>
              <a:avLst/>
              <a:gdLst/>
              <a:ahLst/>
              <a:cxnLst/>
              <a:rect l="l" t="t" r="r" b="b"/>
              <a:pathLst>
                <a:path w="187" h="243" extrusionOk="0">
                  <a:moveTo>
                    <a:pt x="50" y="28"/>
                  </a:moveTo>
                  <a:lnTo>
                    <a:pt x="187" y="0"/>
                  </a:lnTo>
                  <a:lnTo>
                    <a:pt x="101" y="243"/>
                  </a:lnTo>
                  <a:lnTo>
                    <a:pt x="0" y="213"/>
                  </a:lnTo>
                  <a:lnTo>
                    <a:pt x="50" y="28"/>
                  </a:lnTo>
                  <a:close/>
                </a:path>
              </a:pathLst>
            </a:custGeom>
            <a:solidFill>
              <a:srgbClr val="9D9E9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7446364" y="2147732"/>
              <a:ext cx="299800" cy="531245"/>
            </a:xfrm>
            <a:custGeom>
              <a:avLst/>
              <a:gdLst/>
              <a:ahLst/>
              <a:cxnLst/>
              <a:rect l="l" t="t" r="r" b="b"/>
              <a:pathLst>
                <a:path w="412" h="728" extrusionOk="0">
                  <a:moveTo>
                    <a:pt x="59" y="18"/>
                  </a:moveTo>
                  <a:lnTo>
                    <a:pt x="0" y="0"/>
                  </a:lnTo>
                  <a:lnTo>
                    <a:pt x="276" y="654"/>
                  </a:lnTo>
                  <a:lnTo>
                    <a:pt x="412" y="728"/>
                  </a:lnTo>
                  <a:lnTo>
                    <a:pt x="59" y="18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861500" y="2745928"/>
              <a:ext cx="516648" cy="179023"/>
            </a:xfrm>
            <a:custGeom>
              <a:avLst/>
              <a:gdLst/>
              <a:ahLst/>
              <a:cxnLst/>
              <a:rect l="l" t="t" r="r" b="b"/>
              <a:pathLst>
                <a:path w="711" h="246" extrusionOk="0">
                  <a:moveTo>
                    <a:pt x="54" y="0"/>
                  </a:moveTo>
                  <a:lnTo>
                    <a:pt x="0" y="43"/>
                  </a:lnTo>
                  <a:lnTo>
                    <a:pt x="12" y="94"/>
                  </a:lnTo>
                  <a:lnTo>
                    <a:pt x="228" y="246"/>
                  </a:lnTo>
                  <a:lnTo>
                    <a:pt x="706" y="222"/>
                  </a:lnTo>
                  <a:lnTo>
                    <a:pt x="711" y="12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861500" y="2258347"/>
              <a:ext cx="1047845" cy="576366"/>
            </a:xfrm>
            <a:custGeom>
              <a:avLst/>
              <a:gdLst/>
              <a:ahLst/>
              <a:cxnLst/>
              <a:rect l="l" t="t" r="r" b="b"/>
              <a:pathLst>
                <a:path w="1440" h="792" extrusionOk="0">
                  <a:moveTo>
                    <a:pt x="191" y="324"/>
                  </a:moveTo>
                  <a:lnTo>
                    <a:pt x="0" y="713"/>
                  </a:lnTo>
                  <a:lnTo>
                    <a:pt x="56" y="670"/>
                  </a:lnTo>
                  <a:lnTo>
                    <a:pt x="711" y="792"/>
                  </a:lnTo>
                  <a:lnTo>
                    <a:pt x="1277" y="409"/>
                  </a:lnTo>
                  <a:lnTo>
                    <a:pt x="1440" y="116"/>
                  </a:lnTo>
                  <a:lnTo>
                    <a:pt x="610" y="0"/>
                  </a:lnTo>
                  <a:lnTo>
                    <a:pt x="191" y="32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6027408" y="2578550"/>
              <a:ext cx="945973" cy="518146"/>
            </a:xfrm>
            <a:custGeom>
              <a:avLst/>
              <a:gdLst/>
              <a:ahLst/>
              <a:cxnLst/>
              <a:rect l="l" t="t" r="r" b="b"/>
              <a:pathLst>
                <a:path w="1301" h="710" extrusionOk="0">
                  <a:moveTo>
                    <a:pt x="476" y="448"/>
                  </a:moveTo>
                  <a:lnTo>
                    <a:pt x="0" y="475"/>
                  </a:lnTo>
                  <a:lnTo>
                    <a:pt x="859" y="710"/>
                  </a:lnTo>
                  <a:lnTo>
                    <a:pt x="1068" y="618"/>
                  </a:lnTo>
                  <a:lnTo>
                    <a:pt x="1301" y="0"/>
                  </a:lnTo>
                  <a:lnTo>
                    <a:pt x="1136" y="69"/>
                  </a:lnTo>
                  <a:lnTo>
                    <a:pt x="785" y="598"/>
                  </a:lnTo>
                  <a:lnTo>
                    <a:pt x="476" y="448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6373779" y="2555262"/>
              <a:ext cx="480262" cy="462839"/>
            </a:xfrm>
            <a:custGeom>
              <a:avLst/>
              <a:gdLst/>
              <a:ahLst/>
              <a:cxnLst/>
              <a:rect l="l" t="t" r="r" b="b"/>
              <a:pathLst>
                <a:path w="660" h="636" extrusionOk="0">
                  <a:moveTo>
                    <a:pt x="573" y="0"/>
                  </a:moveTo>
                  <a:lnTo>
                    <a:pt x="7" y="384"/>
                  </a:lnTo>
                  <a:lnTo>
                    <a:pt x="0" y="481"/>
                  </a:lnTo>
                  <a:lnTo>
                    <a:pt x="309" y="636"/>
                  </a:lnTo>
                  <a:lnTo>
                    <a:pt x="660" y="10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A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6790006" y="2342764"/>
              <a:ext cx="183373" cy="288183"/>
            </a:xfrm>
            <a:custGeom>
              <a:avLst/>
              <a:gdLst/>
              <a:ahLst/>
              <a:cxnLst/>
              <a:rect l="l" t="t" r="r" b="b"/>
              <a:pathLst>
                <a:path w="252" h="396" extrusionOk="0">
                  <a:moveTo>
                    <a:pt x="163" y="0"/>
                  </a:moveTo>
                  <a:lnTo>
                    <a:pt x="0" y="292"/>
                  </a:lnTo>
                  <a:lnTo>
                    <a:pt x="87" y="396"/>
                  </a:lnTo>
                  <a:lnTo>
                    <a:pt x="252" y="32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8192954" y="1350136"/>
              <a:ext cx="836820" cy="937323"/>
            </a:xfrm>
            <a:custGeom>
              <a:avLst/>
              <a:gdLst/>
              <a:ahLst/>
              <a:cxnLst/>
              <a:rect l="l" t="t" r="r" b="b"/>
              <a:pathLst>
                <a:path w="1151" h="1288" extrusionOk="0">
                  <a:moveTo>
                    <a:pt x="1151" y="0"/>
                  </a:moveTo>
                  <a:lnTo>
                    <a:pt x="808" y="79"/>
                  </a:lnTo>
                  <a:lnTo>
                    <a:pt x="358" y="586"/>
                  </a:lnTo>
                  <a:lnTo>
                    <a:pt x="0" y="1288"/>
                  </a:lnTo>
                  <a:lnTo>
                    <a:pt x="1115" y="73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8192954" y="1402533"/>
              <a:ext cx="944516" cy="967887"/>
            </a:xfrm>
            <a:custGeom>
              <a:avLst/>
              <a:gdLst/>
              <a:ahLst/>
              <a:cxnLst/>
              <a:rect l="l" t="t" r="r" b="b"/>
              <a:pathLst>
                <a:path w="1298" h="1331" extrusionOk="0">
                  <a:moveTo>
                    <a:pt x="1115" y="0"/>
                  </a:moveTo>
                  <a:lnTo>
                    <a:pt x="0" y="1217"/>
                  </a:lnTo>
                  <a:lnTo>
                    <a:pt x="909" y="1331"/>
                  </a:lnTo>
                  <a:lnTo>
                    <a:pt x="1298" y="388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9003578" y="1350136"/>
              <a:ext cx="133891" cy="333304"/>
            </a:xfrm>
            <a:custGeom>
              <a:avLst/>
              <a:gdLst/>
              <a:ahLst/>
              <a:cxnLst/>
              <a:rect l="l" t="t" r="r" b="b"/>
              <a:pathLst>
                <a:path w="183" h="459" extrusionOk="0">
                  <a:moveTo>
                    <a:pt x="183" y="109"/>
                  </a:moveTo>
                  <a:lnTo>
                    <a:pt x="36" y="0"/>
                  </a:lnTo>
                  <a:lnTo>
                    <a:pt x="0" y="71"/>
                  </a:lnTo>
                  <a:lnTo>
                    <a:pt x="183" y="459"/>
                  </a:lnTo>
                  <a:lnTo>
                    <a:pt x="183" y="109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9003578" y="1350136"/>
              <a:ext cx="133891" cy="333304"/>
            </a:xfrm>
            <a:custGeom>
              <a:avLst/>
              <a:gdLst/>
              <a:ahLst/>
              <a:cxnLst/>
              <a:rect l="l" t="t" r="r" b="b"/>
              <a:pathLst>
                <a:path w="183" h="459" extrusionOk="0">
                  <a:moveTo>
                    <a:pt x="183" y="109"/>
                  </a:moveTo>
                  <a:lnTo>
                    <a:pt x="36" y="0"/>
                  </a:lnTo>
                  <a:lnTo>
                    <a:pt x="0" y="71"/>
                  </a:lnTo>
                  <a:lnTo>
                    <a:pt x="183" y="4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853678" y="1683438"/>
              <a:ext cx="283792" cy="686983"/>
            </a:xfrm>
            <a:custGeom>
              <a:avLst/>
              <a:gdLst/>
              <a:ahLst/>
              <a:cxnLst/>
              <a:rect l="l" t="t" r="r" b="b"/>
              <a:pathLst>
                <a:path w="389" h="943" extrusionOk="0">
                  <a:moveTo>
                    <a:pt x="389" y="0"/>
                  </a:moveTo>
                  <a:lnTo>
                    <a:pt x="0" y="943"/>
                  </a:lnTo>
                  <a:lnTo>
                    <a:pt x="389" y="63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853678" y="1683438"/>
              <a:ext cx="283792" cy="686983"/>
            </a:xfrm>
            <a:custGeom>
              <a:avLst/>
              <a:gdLst/>
              <a:ahLst/>
              <a:cxnLst/>
              <a:rect l="l" t="t" r="r" b="b"/>
              <a:pathLst>
                <a:path w="389" h="943" extrusionOk="0">
                  <a:moveTo>
                    <a:pt x="389" y="0"/>
                  </a:moveTo>
                  <a:lnTo>
                    <a:pt x="0" y="943"/>
                  </a:lnTo>
                  <a:lnTo>
                    <a:pt x="389" y="6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4"/>
            <p:cNvGrpSpPr/>
            <p:nvPr/>
          </p:nvGrpSpPr>
          <p:grpSpPr>
            <a:xfrm>
              <a:off x="6128349" y="34395"/>
              <a:ext cx="860106" cy="681158"/>
              <a:chOff x="6052149" y="34395"/>
              <a:chExt cx="860106" cy="681158"/>
            </a:xfrm>
          </p:grpSpPr>
          <p:sp>
            <p:nvSpPr>
              <p:cNvPr id="290" name="Google Shape;290;p4"/>
              <p:cNvSpPr/>
              <p:nvPr/>
            </p:nvSpPr>
            <p:spPr>
              <a:xfrm>
                <a:off x="6052149" y="34395"/>
                <a:ext cx="449700" cy="45701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29" extrusionOk="0">
                    <a:moveTo>
                      <a:pt x="587" y="0"/>
                    </a:moveTo>
                    <a:lnTo>
                      <a:pt x="135" y="131"/>
                    </a:lnTo>
                    <a:lnTo>
                      <a:pt x="0" y="592"/>
                    </a:lnTo>
                    <a:lnTo>
                      <a:pt x="216" y="629"/>
                    </a:lnTo>
                    <a:lnTo>
                      <a:pt x="617" y="211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6842399" y="297834"/>
                <a:ext cx="69856" cy="312926"/>
              </a:xfrm>
              <a:custGeom>
                <a:avLst/>
                <a:gdLst/>
                <a:ahLst/>
                <a:cxnLst/>
                <a:rect l="l" t="t" r="r" b="b"/>
                <a:pathLst>
                  <a:path w="98" h="430" extrusionOk="0">
                    <a:moveTo>
                      <a:pt x="94" y="147"/>
                    </a:moveTo>
                    <a:lnTo>
                      <a:pt x="5" y="0"/>
                    </a:lnTo>
                    <a:lnTo>
                      <a:pt x="0" y="233"/>
                    </a:lnTo>
                    <a:lnTo>
                      <a:pt x="50" y="430"/>
                    </a:lnTo>
                    <a:lnTo>
                      <a:pt x="98" y="388"/>
                    </a:lnTo>
                    <a:lnTo>
                      <a:pt x="94" y="147"/>
                    </a:lnTo>
                    <a:close/>
                  </a:path>
                </a:pathLst>
              </a:custGeom>
              <a:solidFill>
                <a:srgbClr val="A2A2A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6480019" y="34395"/>
                <a:ext cx="240131" cy="25034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5" extrusionOk="0">
                    <a:moveTo>
                      <a:pt x="169" y="33"/>
                    </a:moveTo>
                    <a:lnTo>
                      <a:pt x="0" y="0"/>
                    </a:lnTo>
                    <a:lnTo>
                      <a:pt x="30" y="211"/>
                    </a:lnTo>
                    <a:lnTo>
                      <a:pt x="291" y="345"/>
                    </a:lnTo>
                    <a:lnTo>
                      <a:pt x="332" y="190"/>
                    </a:lnTo>
                    <a:lnTo>
                      <a:pt x="169" y="33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6209325" y="187218"/>
                <a:ext cx="668003" cy="519603"/>
              </a:xfrm>
              <a:custGeom>
                <a:avLst/>
                <a:gdLst/>
                <a:ahLst/>
                <a:cxnLst/>
                <a:rect l="l" t="t" r="r" b="b"/>
                <a:pathLst>
                  <a:path w="919" h="714" extrusionOk="0">
                    <a:moveTo>
                      <a:pt x="401" y="0"/>
                    </a:moveTo>
                    <a:lnTo>
                      <a:pt x="0" y="418"/>
                    </a:lnTo>
                    <a:lnTo>
                      <a:pt x="419" y="714"/>
                    </a:lnTo>
                    <a:lnTo>
                      <a:pt x="919" y="582"/>
                    </a:lnTo>
                    <a:lnTo>
                      <a:pt x="869" y="383"/>
                    </a:lnTo>
                    <a:lnTo>
                      <a:pt x="663" y="134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6052149" y="463757"/>
                <a:ext cx="462798" cy="25179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46" extrusionOk="0">
                    <a:moveTo>
                      <a:pt x="317" y="346"/>
                    </a:moveTo>
                    <a:lnTo>
                      <a:pt x="0" y="0"/>
                    </a:lnTo>
                    <a:lnTo>
                      <a:pt x="216" y="38"/>
                    </a:lnTo>
                    <a:lnTo>
                      <a:pt x="635" y="334"/>
                    </a:lnTo>
                    <a:lnTo>
                      <a:pt x="317" y="346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6691043" y="171209"/>
                <a:ext cx="154266" cy="2954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06" extrusionOk="0">
                    <a:moveTo>
                      <a:pt x="41" y="0"/>
                    </a:moveTo>
                    <a:lnTo>
                      <a:pt x="0" y="155"/>
                    </a:lnTo>
                    <a:lnTo>
                      <a:pt x="207" y="406"/>
                    </a:lnTo>
                    <a:lnTo>
                      <a:pt x="212" y="17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BAB9B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4"/>
            <p:cNvSpPr/>
            <p:nvPr/>
          </p:nvSpPr>
          <p:spPr>
            <a:xfrm>
              <a:off x="6802176" y="44082"/>
              <a:ext cx="2338199" cy="2167696"/>
            </a:xfrm>
            <a:custGeom>
              <a:avLst/>
              <a:gdLst/>
              <a:ahLst/>
              <a:cxnLst/>
              <a:rect l="l" t="t" r="r" b="b"/>
              <a:pathLst>
                <a:path w="3535" h="3276" extrusionOk="0">
                  <a:moveTo>
                    <a:pt x="833" y="277"/>
                  </a:moveTo>
                  <a:lnTo>
                    <a:pt x="3151" y="13"/>
                  </a:lnTo>
                  <a:lnTo>
                    <a:pt x="3149" y="0"/>
                  </a:lnTo>
                  <a:lnTo>
                    <a:pt x="832" y="264"/>
                  </a:lnTo>
                  <a:lnTo>
                    <a:pt x="833" y="277"/>
                  </a:lnTo>
                  <a:close/>
                  <a:moveTo>
                    <a:pt x="828" y="275"/>
                  </a:moveTo>
                  <a:lnTo>
                    <a:pt x="1035" y="480"/>
                  </a:lnTo>
                  <a:lnTo>
                    <a:pt x="1044" y="470"/>
                  </a:lnTo>
                  <a:lnTo>
                    <a:pt x="837" y="265"/>
                  </a:lnTo>
                  <a:lnTo>
                    <a:pt x="828" y="275"/>
                  </a:lnTo>
                  <a:close/>
                  <a:moveTo>
                    <a:pt x="830" y="264"/>
                  </a:moveTo>
                  <a:lnTo>
                    <a:pt x="5" y="522"/>
                  </a:lnTo>
                  <a:lnTo>
                    <a:pt x="9" y="534"/>
                  </a:lnTo>
                  <a:lnTo>
                    <a:pt x="835" y="277"/>
                  </a:lnTo>
                  <a:lnTo>
                    <a:pt x="830" y="264"/>
                  </a:lnTo>
                  <a:close/>
                  <a:moveTo>
                    <a:pt x="3149" y="13"/>
                  </a:moveTo>
                  <a:lnTo>
                    <a:pt x="3373" y="54"/>
                  </a:lnTo>
                  <a:lnTo>
                    <a:pt x="3375" y="41"/>
                  </a:lnTo>
                  <a:lnTo>
                    <a:pt x="3151" y="0"/>
                  </a:lnTo>
                  <a:lnTo>
                    <a:pt x="3149" y="13"/>
                  </a:lnTo>
                  <a:close/>
                  <a:moveTo>
                    <a:pt x="3146" y="11"/>
                  </a:moveTo>
                  <a:lnTo>
                    <a:pt x="3527" y="297"/>
                  </a:lnTo>
                  <a:lnTo>
                    <a:pt x="3533" y="285"/>
                  </a:lnTo>
                  <a:lnTo>
                    <a:pt x="3154" y="1"/>
                  </a:lnTo>
                  <a:lnTo>
                    <a:pt x="3146" y="11"/>
                  </a:lnTo>
                  <a:close/>
                  <a:moveTo>
                    <a:pt x="3373" y="41"/>
                  </a:moveTo>
                  <a:lnTo>
                    <a:pt x="1040" y="468"/>
                  </a:lnTo>
                  <a:lnTo>
                    <a:pt x="1041" y="481"/>
                  </a:lnTo>
                  <a:lnTo>
                    <a:pt x="3375" y="54"/>
                  </a:lnTo>
                  <a:lnTo>
                    <a:pt x="3373" y="41"/>
                  </a:lnTo>
                  <a:close/>
                  <a:moveTo>
                    <a:pt x="3370" y="54"/>
                  </a:moveTo>
                  <a:lnTo>
                    <a:pt x="3527" y="165"/>
                  </a:lnTo>
                  <a:lnTo>
                    <a:pt x="3533" y="153"/>
                  </a:lnTo>
                  <a:lnTo>
                    <a:pt x="3378" y="43"/>
                  </a:lnTo>
                  <a:lnTo>
                    <a:pt x="3370" y="54"/>
                  </a:lnTo>
                  <a:close/>
                  <a:moveTo>
                    <a:pt x="1035" y="470"/>
                  </a:moveTo>
                  <a:lnTo>
                    <a:pt x="43" y="1846"/>
                  </a:lnTo>
                  <a:lnTo>
                    <a:pt x="55" y="1855"/>
                  </a:lnTo>
                  <a:lnTo>
                    <a:pt x="1046" y="478"/>
                  </a:lnTo>
                  <a:lnTo>
                    <a:pt x="1035" y="470"/>
                  </a:lnTo>
                  <a:close/>
                  <a:moveTo>
                    <a:pt x="1040" y="468"/>
                  </a:moveTo>
                  <a:lnTo>
                    <a:pt x="7" y="522"/>
                  </a:lnTo>
                  <a:lnTo>
                    <a:pt x="7" y="536"/>
                  </a:lnTo>
                  <a:lnTo>
                    <a:pt x="1041" y="481"/>
                  </a:lnTo>
                  <a:lnTo>
                    <a:pt x="1040" y="468"/>
                  </a:lnTo>
                  <a:close/>
                  <a:moveTo>
                    <a:pt x="1036" y="480"/>
                  </a:moveTo>
                  <a:lnTo>
                    <a:pt x="2544" y="1848"/>
                  </a:lnTo>
                  <a:lnTo>
                    <a:pt x="2552" y="1838"/>
                  </a:lnTo>
                  <a:lnTo>
                    <a:pt x="1044" y="470"/>
                  </a:lnTo>
                  <a:lnTo>
                    <a:pt x="1036" y="480"/>
                  </a:lnTo>
                  <a:close/>
                  <a:moveTo>
                    <a:pt x="55" y="1850"/>
                  </a:moveTo>
                  <a:lnTo>
                    <a:pt x="14" y="527"/>
                  </a:lnTo>
                  <a:lnTo>
                    <a:pt x="0" y="529"/>
                  </a:lnTo>
                  <a:lnTo>
                    <a:pt x="42" y="1850"/>
                  </a:lnTo>
                  <a:lnTo>
                    <a:pt x="55" y="1850"/>
                  </a:lnTo>
                  <a:close/>
                  <a:moveTo>
                    <a:pt x="45" y="1855"/>
                  </a:moveTo>
                  <a:lnTo>
                    <a:pt x="1351" y="3228"/>
                  </a:lnTo>
                  <a:lnTo>
                    <a:pt x="1351" y="3228"/>
                  </a:lnTo>
                  <a:lnTo>
                    <a:pt x="1353" y="3230"/>
                  </a:lnTo>
                  <a:lnTo>
                    <a:pt x="1356" y="3230"/>
                  </a:lnTo>
                  <a:lnTo>
                    <a:pt x="2372" y="3230"/>
                  </a:lnTo>
                  <a:lnTo>
                    <a:pt x="2372" y="3217"/>
                  </a:lnTo>
                  <a:lnTo>
                    <a:pt x="1359" y="3217"/>
                  </a:lnTo>
                  <a:lnTo>
                    <a:pt x="53" y="1845"/>
                  </a:lnTo>
                  <a:lnTo>
                    <a:pt x="45" y="1855"/>
                  </a:lnTo>
                  <a:lnTo>
                    <a:pt x="45" y="1855"/>
                  </a:lnTo>
                  <a:close/>
                  <a:moveTo>
                    <a:pt x="2542" y="1843"/>
                  </a:moveTo>
                  <a:lnTo>
                    <a:pt x="2366" y="3223"/>
                  </a:lnTo>
                  <a:lnTo>
                    <a:pt x="2379" y="3225"/>
                  </a:lnTo>
                  <a:lnTo>
                    <a:pt x="2555" y="1845"/>
                  </a:lnTo>
                  <a:lnTo>
                    <a:pt x="2542" y="1843"/>
                  </a:lnTo>
                  <a:close/>
                  <a:moveTo>
                    <a:pt x="2550" y="1850"/>
                  </a:moveTo>
                  <a:lnTo>
                    <a:pt x="3532" y="1527"/>
                  </a:lnTo>
                  <a:lnTo>
                    <a:pt x="3528" y="1513"/>
                  </a:lnTo>
                  <a:lnTo>
                    <a:pt x="2545" y="1838"/>
                  </a:lnTo>
                  <a:lnTo>
                    <a:pt x="2550" y="1850"/>
                  </a:lnTo>
                  <a:close/>
                  <a:moveTo>
                    <a:pt x="2371" y="3230"/>
                  </a:moveTo>
                  <a:lnTo>
                    <a:pt x="3174" y="3276"/>
                  </a:lnTo>
                  <a:lnTo>
                    <a:pt x="3174" y="3276"/>
                  </a:lnTo>
                  <a:lnTo>
                    <a:pt x="3177" y="3276"/>
                  </a:lnTo>
                  <a:lnTo>
                    <a:pt x="3179" y="3274"/>
                  </a:lnTo>
                  <a:lnTo>
                    <a:pt x="3535" y="2935"/>
                  </a:lnTo>
                  <a:lnTo>
                    <a:pt x="3525" y="2925"/>
                  </a:lnTo>
                  <a:lnTo>
                    <a:pt x="3172" y="3263"/>
                  </a:lnTo>
                  <a:lnTo>
                    <a:pt x="2372" y="3217"/>
                  </a:lnTo>
                  <a:lnTo>
                    <a:pt x="2371" y="3230"/>
                  </a:lnTo>
                  <a:lnTo>
                    <a:pt x="2371" y="32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556059" y="980448"/>
              <a:ext cx="1634344" cy="1577725"/>
            </a:xfrm>
            <a:custGeom>
              <a:avLst/>
              <a:gdLst/>
              <a:ahLst/>
              <a:cxnLst/>
              <a:rect l="l" t="t" r="r" b="b"/>
              <a:pathLst>
                <a:path w="2247" h="2169" extrusionOk="0">
                  <a:moveTo>
                    <a:pt x="10" y="676"/>
                  </a:moveTo>
                  <a:lnTo>
                    <a:pt x="944" y="37"/>
                  </a:lnTo>
                  <a:lnTo>
                    <a:pt x="936" y="25"/>
                  </a:lnTo>
                  <a:lnTo>
                    <a:pt x="2" y="666"/>
                  </a:lnTo>
                  <a:lnTo>
                    <a:pt x="10" y="676"/>
                  </a:lnTo>
                  <a:close/>
                  <a:moveTo>
                    <a:pt x="0" y="673"/>
                  </a:moveTo>
                  <a:lnTo>
                    <a:pt x="367" y="1672"/>
                  </a:lnTo>
                  <a:lnTo>
                    <a:pt x="378" y="1669"/>
                  </a:lnTo>
                  <a:lnTo>
                    <a:pt x="12" y="670"/>
                  </a:lnTo>
                  <a:lnTo>
                    <a:pt x="0" y="673"/>
                  </a:lnTo>
                  <a:close/>
                  <a:moveTo>
                    <a:pt x="7" y="678"/>
                  </a:moveTo>
                  <a:lnTo>
                    <a:pt x="599" y="647"/>
                  </a:lnTo>
                  <a:lnTo>
                    <a:pt x="598" y="633"/>
                  </a:lnTo>
                  <a:lnTo>
                    <a:pt x="7" y="665"/>
                  </a:lnTo>
                  <a:lnTo>
                    <a:pt x="7" y="678"/>
                  </a:lnTo>
                  <a:close/>
                  <a:moveTo>
                    <a:pt x="937" y="37"/>
                  </a:moveTo>
                  <a:lnTo>
                    <a:pt x="1236" y="187"/>
                  </a:lnTo>
                  <a:lnTo>
                    <a:pt x="1242" y="175"/>
                  </a:lnTo>
                  <a:lnTo>
                    <a:pt x="942" y="25"/>
                  </a:lnTo>
                  <a:lnTo>
                    <a:pt x="937" y="37"/>
                  </a:lnTo>
                  <a:close/>
                  <a:moveTo>
                    <a:pt x="941" y="38"/>
                  </a:moveTo>
                  <a:lnTo>
                    <a:pt x="1562" y="13"/>
                  </a:lnTo>
                  <a:lnTo>
                    <a:pt x="1562" y="0"/>
                  </a:lnTo>
                  <a:lnTo>
                    <a:pt x="939" y="25"/>
                  </a:lnTo>
                  <a:lnTo>
                    <a:pt x="941" y="38"/>
                  </a:lnTo>
                  <a:close/>
                  <a:moveTo>
                    <a:pt x="1233" y="183"/>
                  </a:moveTo>
                  <a:lnTo>
                    <a:pt x="1303" y="386"/>
                  </a:lnTo>
                  <a:lnTo>
                    <a:pt x="1315" y="381"/>
                  </a:lnTo>
                  <a:lnTo>
                    <a:pt x="1246" y="178"/>
                  </a:lnTo>
                  <a:lnTo>
                    <a:pt x="1233" y="183"/>
                  </a:lnTo>
                  <a:close/>
                  <a:moveTo>
                    <a:pt x="1239" y="187"/>
                  </a:moveTo>
                  <a:lnTo>
                    <a:pt x="2046" y="243"/>
                  </a:lnTo>
                  <a:lnTo>
                    <a:pt x="2046" y="229"/>
                  </a:lnTo>
                  <a:lnTo>
                    <a:pt x="1239" y="173"/>
                  </a:lnTo>
                  <a:lnTo>
                    <a:pt x="1239" y="187"/>
                  </a:lnTo>
                  <a:close/>
                  <a:moveTo>
                    <a:pt x="1303" y="381"/>
                  </a:moveTo>
                  <a:lnTo>
                    <a:pt x="762" y="1738"/>
                  </a:lnTo>
                  <a:lnTo>
                    <a:pt x="774" y="1743"/>
                  </a:lnTo>
                  <a:lnTo>
                    <a:pt x="1315" y="386"/>
                  </a:lnTo>
                  <a:lnTo>
                    <a:pt x="1303" y="381"/>
                  </a:lnTo>
                  <a:close/>
                  <a:moveTo>
                    <a:pt x="1307" y="389"/>
                  </a:moveTo>
                  <a:lnTo>
                    <a:pt x="2191" y="787"/>
                  </a:lnTo>
                  <a:lnTo>
                    <a:pt x="2196" y="775"/>
                  </a:lnTo>
                  <a:lnTo>
                    <a:pt x="1312" y="378"/>
                  </a:lnTo>
                  <a:lnTo>
                    <a:pt x="1307" y="389"/>
                  </a:lnTo>
                  <a:close/>
                  <a:moveTo>
                    <a:pt x="769" y="1735"/>
                  </a:moveTo>
                  <a:lnTo>
                    <a:pt x="373" y="1664"/>
                  </a:lnTo>
                  <a:lnTo>
                    <a:pt x="372" y="1677"/>
                  </a:lnTo>
                  <a:lnTo>
                    <a:pt x="767" y="1748"/>
                  </a:lnTo>
                  <a:lnTo>
                    <a:pt x="769" y="1735"/>
                  </a:lnTo>
                  <a:close/>
                  <a:moveTo>
                    <a:pt x="766" y="1746"/>
                  </a:moveTo>
                  <a:lnTo>
                    <a:pt x="1625" y="2169"/>
                  </a:lnTo>
                  <a:lnTo>
                    <a:pt x="1632" y="2157"/>
                  </a:lnTo>
                  <a:lnTo>
                    <a:pt x="771" y="1735"/>
                  </a:lnTo>
                  <a:lnTo>
                    <a:pt x="766" y="1746"/>
                  </a:lnTo>
                  <a:close/>
                  <a:moveTo>
                    <a:pt x="370" y="1676"/>
                  </a:moveTo>
                  <a:lnTo>
                    <a:pt x="1140" y="2083"/>
                  </a:lnTo>
                  <a:lnTo>
                    <a:pt x="1145" y="2071"/>
                  </a:lnTo>
                  <a:lnTo>
                    <a:pt x="375" y="1664"/>
                  </a:lnTo>
                  <a:lnTo>
                    <a:pt x="370" y="1676"/>
                  </a:lnTo>
                  <a:close/>
                  <a:moveTo>
                    <a:pt x="593" y="643"/>
                  </a:moveTo>
                  <a:lnTo>
                    <a:pt x="1137" y="2080"/>
                  </a:lnTo>
                  <a:lnTo>
                    <a:pt x="1148" y="2075"/>
                  </a:lnTo>
                  <a:lnTo>
                    <a:pt x="604" y="638"/>
                  </a:lnTo>
                  <a:lnTo>
                    <a:pt x="593" y="643"/>
                  </a:lnTo>
                  <a:close/>
                  <a:moveTo>
                    <a:pt x="602" y="647"/>
                  </a:moveTo>
                  <a:lnTo>
                    <a:pt x="1567" y="13"/>
                  </a:lnTo>
                  <a:lnTo>
                    <a:pt x="1559" y="2"/>
                  </a:lnTo>
                  <a:lnTo>
                    <a:pt x="594" y="635"/>
                  </a:lnTo>
                  <a:lnTo>
                    <a:pt x="602" y="647"/>
                  </a:lnTo>
                  <a:close/>
                  <a:moveTo>
                    <a:pt x="1142" y="2084"/>
                  </a:moveTo>
                  <a:lnTo>
                    <a:pt x="1627" y="2169"/>
                  </a:lnTo>
                  <a:lnTo>
                    <a:pt x="1630" y="2155"/>
                  </a:lnTo>
                  <a:lnTo>
                    <a:pt x="1143" y="2071"/>
                  </a:lnTo>
                  <a:lnTo>
                    <a:pt x="1142" y="2084"/>
                  </a:lnTo>
                  <a:close/>
                  <a:moveTo>
                    <a:pt x="1632" y="2169"/>
                  </a:moveTo>
                  <a:lnTo>
                    <a:pt x="1696" y="2144"/>
                  </a:lnTo>
                  <a:lnTo>
                    <a:pt x="1696" y="2144"/>
                  </a:lnTo>
                  <a:lnTo>
                    <a:pt x="1698" y="2142"/>
                  </a:lnTo>
                  <a:lnTo>
                    <a:pt x="1699" y="2141"/>
                  </a:lnTo>
                  <a:lnTo>
                    <a:pt x="2240" y="876"/>
                  </a:lnTo>
                  <a:lnTo>
                    <a:pt x="2229" y="871"/>
                  </a:lnTo>
                  <a:lnTo>
                    <a:pt x="1688" y="2132"/>
                  </a:lnTo>
                  <a:lnTo>
                    <a:pt x="1627" y="2157"/>
                  </a:lnTo>
                  <a:lnTo>
                    <a:pt x="1632" y="2169"/>
                  </a:lnTo>
                  <a:lnTo>
                    <a:pt x="1632" y="2169"/>
                  </a:lnTo>
                  <a:close/>
                  <a:moveTo>
                    <a:pt x="2240" y="874"/>
                  </a:moveTo>
                  <a:lnTo>
                    <a:pt x="2247" y="751"/>
                  </a:lnTo>
                  <a:lnTo>
                    <a:pt x="2234" y="751"/>
                  </a:lnTo>
                  <a:lnTo>
                    <a:pt x="2227" y="873"/>
                  </a:lnTo>
                  <a:lnTo>
                    <a:pt x="2240" y="874"/>
                  </a:lnTo>
                  <a:close/>
                  <a:moveTo>
                    <a:pt x="2240" y="871"/>
                  </a:moveTo>
                  <a:lnTo>
                    <a:pt x="2199" y="779"/>
                  </a:lnTo>
                  <a:lnTo>
                    <a:pt x="2188" y="784"/>
                  </a:lnTo>
                  <a:lnTo>
                    <a:pt x="2229" y="876"/>
                  </a:lnTo>
                  <a:lnTo>
                    <a:pt x="2240" y="871"/>
                  </a:lnTo>
                  <a:close/>
                  <a:moveTo>
                    <a:pt x="2237" y="746"/>
                  </a:moveTo>
                  <a:lnTo>
                    <a:pt x="2189" y="775"/>
                  </a:lnTo>
                  <a:lnTo>
                    <a:pt x="2197" y="787"/>
                  </a:lnTo>
                  <a:lnTo>
                    <a:pt x="2244" y="755"/>
                  </a:lnTo>
                  <a:lnTo>
                    <a:pt x="2237" y="746"/>
                  </a:lnTo>
                  <a:close/>
                  <a:moveTo>
                    <a:pt x="2247" y="749"/>
                  </a:moveTo>
                  <a:lnTo>
                    <a:pt x="2052" y="233"/>
                  </a:lnTo>
                  <a:lnTo>
                    <a:pt x="2039" y="238"/>
                  </a:lnTo>
                  <a:lnTo>
                    <a:pt x="2234" y="752"/>
                  </a:lnTo>
                  <a:lnTo>
                    <a:pt x="2247" y="749"/>
                  </a:lnTo>
                  <a:close/>
                  <a:moveTo>
                    <a:pt x="2049" y="229"/>
                  </a:moveTo>
                  <a:lnTo>
                    <a:pt x="1566" y="2"/>
                  </a:lnTo>
                  <a:lnTo>
                    <a:pt x="1561" y="13"/>
                  </a:lnTo>
                  <a:lnTo>
                    <a:pt x="2042" y="241"/>
                  </a:lnTo>
                  <a:lnTo>
                    <a:pt x="2049" y="22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5312836" y="3201490"/>
              <a:ext cx="1624159" cy="1554442"/>
            </a:xfrm>
            <a:custGeom>
              <a:avLst/>
              <a:gdLst/>
              <a:ahLst/>
              <a:cxnLst/>
              <a:rect l="l" t="t" r="r" b="b"/>
              <a:pathLst>
                <a:path w="2232" h="2136" extrusionOk="0">
                  <a:moveTo>
                    <a:pt x="365" y="277"/>
                  </a:moveTo>
                  <a:lnTo>
                    <a:pt x="655" y="14"/>
                  </a:lnTo>
                  <a:lnTo>
                    <a:pt x="1110" y="106"/>
                  </a:lnTo>
                  <a:lnTo>
                    <a:pt x="1112" y="93"/>
                  </a:lnTo>
                  <a:lnTo>
                    <a:pt x="655" y="0"/>
                  </a:lnTo>
                  <a:lnTo>
                    <a:pt x="655" y="0"/>
                  </a:lnTo>
                  <a:lnTo>
                    <a:pt x="652" y="0"/>
                  </a:lnTo>
                  <a:lnTo>
                    <a:pt x="648" y="2"/>
                  </a:lnTo>
                  <a:lnTo>
                    <a:pt x="356" y="268"/>
                  </a:lnTo>
                  <a:lnTo>
                    <a:pt x="365" y="277"/>
                  </a:lnTo>
                  <a:lnTo>
                    <a:pt x="365" y="277"/>
                  </a:lnTo>
                  <a:close/>
                  <a:moveTo>
                    <a:pt x="353" y="274"/>
                  </a:moveTo>
                  <a:lnTo>
                    <a:pt x="444" y="831"/>
                  </a:lnTo>
                  <a:lnTo>
                    <a:pt x="455" y="830"/>
                  </a:lnTo>
                  <a:lnTo>
                    <a:pt x="366" y="272"/>
                  </a:lnTo>
                  <a:lnTo>
                    <a:pt x="353" y="274"/>
                  </a:lnTo>
                  <a:close/>
                  <a:moveTo>
                    <a:pt x="355" y="271"/>
                  </a:moveTo>
                  <a:lnTo>
                    <a:pt x="0" y="1089"/>
                  </a:lnTo>
                  <a:lnTo>
                    <a:pt x="12" y="1094"/>
                  </a:lnTo>
                  <a:lnTo>
                    <a:pt x="366" y="276"/>
                  </a:lnTo>
                  <a:lnTo>
                    <a:pt x="355" y="271"/>
                  </a:lnTo>
                  <a:close/>
                  <a:moveTo>
                    <a:pt x="2161" y="474"/>
                  </a:moveTo>
                  <a:lnTo>
                    <a:pt x="1834" y="238"/>
                  </a:lnTo>
                  <a:lnTo>
                    <a:pt x="1834" y="238"/>
                  </a:lnTo>
                  <a:lnTo>
                    <a:pt x="1831" y="238"/>
                  </a:lnTo>
                  <a:lnTo>
                    <a:pt x="1625" y="195"/>
                  </a:lnTo>
                  <a:lnTo>
                    <a:pt x="1623" y="208"/>
                  </a:lnTo>
                  <a:lnTo>
                    <a:pt x="1828" y="249"/>
                  </a:lnTo>
                  <a:lnTo>
                    <a:pt x="2154" y="484"/>
                  </a:lnTo>
                  <a:lnTo>
                    <a:pt x="2163" y="474"/>
                  </a:lnTo>
                  <a:lnTo>
                    <a:pt x="2161" y="474"/>
                  </a:lnTo>
                  <a:close/>
                  <a:moveTo>
                    <a:pt x="2151" y="480"/>
                  </a:moveTo>
                  <a:lnTo>
                    <a:pt x="2220" y="977"/>
                  </a:lnTo>
                  <a:lnTo>
                    <a:pt x="2232" y="975"/>
                  </a:lnTo>
                  <a:lnTo>
                    <a:pt x="2164" y="479"/>
                  </a:lnTo>
                  <a:lnTo>
                    <a:pt x="2151" y="480"/>
                  </a:lnTo>
                  <a:close/>
                  <a:moveTo>
                    <a:pt x="2154" y="474"/>
                  </a:moveTo>
                  <a:lnTo>
                    <a:pt x="1369" y="1062"/>
                  </a:lnTo>
                  <a:lnTo>
                    <a:pt x="1377" y="1072"/>
                  </a:lnTo>
                  <a:lnTo>
                    <a:pt x="2163" y="484"/>
                  </a:lnTo>
                  <a:lnTo>
                    <a:pt x="2154" y="474"/>
                  </a:lnTo>
                  <a:close/>
                  <a:moveTo>
                    <a:pt x="2220" y="973"/>
                  </a:moveTo>
                  <a:lnTo>
                    <a:pt x="2153" y="1224"/>
                  </a:lnTo>
                  <a:lnTo>
                    <a:pt x="1890" y="1385"/>
                  </a:lnTo>
                  <a:lnTo>
                    <a:pt x="1897" y="1397"/>
                  </a:lnTo>
                  <a:lnTo>
                    <a:pt x="2161" y="1234"/>
                  </a:lnTo>
                  <a:lnTo>
                    <a:pt x="2161" y="1234"/>
                  </a:lnTo>
                  <a:lnTo>
                    <a:pt x="2164" y="1230"/>
                  </a:lnTo>
                  <a:lnTo>
                    <a:pt x="2232" y="977"/>
                  </a:lnTo>
                  <a:lnTo>
                    <a:pt x="2220" y="973"/>
                  </a:lnTo>
                  <a:lnTo>
                    <a:pt x="2220" y="973"/>
                  </a:lnTo>
                  <a:close/>
                  <a:moveTo>
                    <a:pt x="2228" y="970"/>
                  </a:moveTo>
                  <a:lnTo>
                    <a:pt x="1961" y="855"/>
                  </a:lnTo>
                  <a:lnTo>
                    <a:pt x="1956" y="868"/>
                  </a:lnTo>
                  <a:lnTo>
                    <a:pt x="2224" y="981"/>
                  </a:lnTo>
                  <a:lnTo>
                    <a:pt x="2228" y="970"/>
                  </a:lnTo>
                  <a:close/>
                  <a:moveTo>
                    <a:pt x="210" y="1989"/>
                  </a:moveTo>
                  <a:lnTo>
                    <a:pt x="700" y="2136"/>
                  </a:lnTo>
                  <a:lnTo>
                    <a:pt x="700" y="2136"/>
                  </a:lnTo>
                  <a:lnTo>
                    <a:pt x="703" y="2136"/>
                  </a:lnTo>
                  <a:lnTo>
                    <a:pt x="706" y="2136"/>
                  </a:lnTo>
                  <a:lnTo>
                    <a:pt x="1010" y="1948"/>
                  </a:lnTo>
                  <a:lnTo>
                    <a:pt x="1003" y="1936"/>
                  </a:lnTo>
                  <a:lnTo>
                    <a:pt x="701" y="2123"/>
                  </a:lnTo>
                  <a:lnTo>
                    <a:pt x="215" y="1977"/>
                  </a:lnTo>
                  <a:lnTo>
                    <a:pt x="210" y="1989"/>
                  </a:lnTo>
                  <a:lnTo>
                    <a:pt x="210" y="1989"/>
                  </a:lnTo>
                  <a:close/>
                  <a:moveTo>
                    <a:pt x="213" y="1989"/>
                  </a:moveTo>
                  <a:lnTo>
                    <a:pt x="937" y="1870"/>
                  </a:lnTo>
                  <a:lnTo>
                    <a:pt x="935" y="1857"/>
                  </a:lnTo>
                  <a:lnTo>
                    <a:pt x="211" y="1977"/>
                  </a:lnTo>
                  <a:lnTo>
                    <a:pt x="213" y="1989"/>
                  </a:lnTo>
                  <a:close/>
                  <a:moveTo>
                    <a:pt x="218" y="1982"/>
                  </a:moveTo>
                  <a:lnTo>
                    <a:pt x="13" y="1090"/>
                  </a:lnTo>
                  <a:lnTo>
                    <a:pt x="0" y="1094"/>
                  </a:lnTo>
                  <a:lnTo>
                    <a:pt x="206" y="1984"/>
                  </a:lnTo>
                  <a:lnTo>
                    <a:pt x="218" y="1982"/>
                  </a:lnTo>
                  <a:close/>
                  <a:moveTo>
                    <a:pt x="930" y="1869"/>
                  </a:moveTo>
                  <a:lnTo>
                    <a:pt x="1001" y="1946"/>
                  </a:lnTo>
                  <a:lnTo>
                    <a:pt x="1011" y="1936"/>
                  </a:lnTo>
                  <a:lnTo>
                    <a:pt x="940" y="1859"/>
                  </a:lnTo>
                  <a:lnTo>
                    <a:pt x="930" y="1869"/>
                  </a:lnTo>
                  <a:close/>
                  <a:moveTo>
                    <a:pt x="942" y="1867"/>
                  </a:moveTo>
                  <a:lnTo>
                    <a:pt x="1379" y="1071"/>
                  </a:lnTo>
                  <a:lnTo>
                    <a:pt x="1368" y="1064"/>
                  </a:lnTo>
                  <a:lnTo>
                    <a:pt x="930" y="1860"/>
                  </a:lnTo>
                  <a:lnTo>
                    <a:pt x="942" y="1867"/>
                  </a:lnTo>
                  <a:close/>
                  <a:moveTo>
                    <a:pt x="1010" y="1948"/>
                  </a:moveTo>
                  <a:lnTo>
                    <a:pt x="1897" y="1397"/>
                  </a:lnTo>
                  <a:lnTo>
                    <a:pt x="1890" y="1385"/>
                  </a:lnTo>
                  <a:lnTo>
                    <a:pt x="1003" y="1936"/>
                  </a:lnTo>
                  <a:lnTo>
                    <a:pt x="1010" y="1948"/>
                  </a:lnTo>
                  <a:close/>
                  <a:moveTo>
                    <a:pt x="10" y="1097"/>
                  </a:moveTo>
                  <a:lnTo>
                    <a:pt x="454" y="836"/>
                  </a:lnTo>
                  <a:lnTo>
                    <a:pt x="446" y="825"/>
                  </a:lnTo>
                  <a:lnTo>
                    <a:pt x="4" y="1085"/>
                  </a:lnTo>
                  <a:lnTo>
                    <a:pt x="10" y="1097"/>
                  </a:lnTo>
                  <a:close/>
                  <a:moveTo>
                    <a:pt x="449" y="836"/>
                  </a:moveTo>
                  <a:lnTo>
                    <a:pt x="1372" y="1074"/>
                  </a:lnTo>
                  <a:lnTo>
                    <a:pt x="1376" y="1061"/>
                  </a:lnTo>
                  <a:lnTo>
                    <a:pt x="450" y="823"/>
                  </a:lnTo>
                  <a:lnTo>
                    <a:pt x="449" y="836"/>
                  </a:lnTo>
                  <a:close/>
                  <a:moveTo>
                    <a:pt x="1955" y="856"/>
                  </a:moveTo>
                  <a:lnTo>
                    <a:pt x="1785" y="980"/>
                  </a:lnTo>
                  <a:lnTo>
                    <a:pt x="1793" y="990"/>
                  </a:lnTo>
                  <a:lnTo>
                    <a:pt x="1963" y="866"/>
                  </a:lnTo>
                  <a:lnTo>
                    <a:pt x="1955" y="856"/>
                  </a:lnTo>
                  <a:close/>
                  <a:moveTo>
                    <a:pt x="1965" y="858"/>
                  </a:moveTo>
                  <a:lnTo>
                    <a:pt x="1630" y="200"/>
                  </a:lnTo>
                  <a:lnTo>
                    <a:pt x="1618" y="205"/>
                  </a:lnTo>
                  <a:lnTo>
                    <a:pt x="1953" y="864"/>
                  </a:lnTo>
                  <a:lnTo>
                    <a:pt x="1965" y="858"/>
                  </a:lnTo>
                  <a:close/>
                  <a:moveTo>
                    <a:pt x="1783" y="986"/>
                  </a:moveTo>
                  <a:lnTo>
                    <a:pt x="1887" y="1394"/>
                  </a:lnTo>
                  <a:lnTo>
                    <a:pt x="1900" y="1390"/>
                  </a:lnTo>
                  <a:lnTo>
                    <a:pt x="1796" y="983"/>
                  </a:lnTo>
                  <a:lnTo>
                    <a:pt x="1783" y="986"/>
                  </a:lnTo>
                  <a:close/>
                  <a:moveTo>
                    <a:pt x="1795" y="981"/>
                  </a:moveTo>
                  <a:lnTo>
                    <a:pt x="1117" y="94"/>
                  </a:lnTo>
                  <a:lnTo>
                    <a:pt x="1105" y="103"/>
                  </a:lnTo>
                  <a:lnTo>
                    <a:pt x="1785" y="988"/>
                  </a:lnTo>
                  <a:lnTo>
                    <a:pt x="1795" y="981"/>
                  </a:lnTo>
                  <a:close/>
                  <a:moveTo>
                    <a:pt x="1625" y="195"/>
                  </a:moveTo>
                  <a:lnTo>
                    <a:pt x="1112" y="93"/>
                  </a:lnTo>
                  <a:lnTo>
                    <a:pt x="1110" y="106"/>
                  </a:lnTo>
                  <a:lnTo>
                    <a:pt x="1623" y="208"/>
                  </a:lnTo>
                  <a:lnTo>
                    <a:pt x="1625" y="19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7775271" y="2361685"/>
              <a:ext cx="1365109" cy="2708630"/>
            </a:xfrm>
            <a:custGeom>
              <a:avLst/>
              <a:gdLst/>
              <a:ahLst/>
              <a:cxnLst/>
              <a:rect l="l" t="t" r="r" b="b"/>
              <a:pathLst>
                <a:path w="1877" h="3722" extrusionOk="0">
                  <a:moveTo>
                    <a:pt x="1734" y="41"/>
                  </a:moveTo>
                  <a:lnTo>
                    <a:pt x="1874" y="13"/>
                  </a:lnTo>
                  <a:lnTo>
                    <a:pt x="1870" y="0"/>
                  </a:lnTo>
                  <a:lnTo>
                    <a:pt x="1730" y="30"/>
                  </a:lnTo>
                  <a:lnTo>
                    <a:pt x="1734" y="41"/>
                  </a:lnTo>
                  <a:close/>
                  <a:moveTo>
                    <a:pt x="1729" y="41"/>
                  </a:moveTo>
                  <a:lnTo>
                    <a:pt x="1869" y="127"/>
                  </a:lnTo>
                  <a:lnTo>
                    <a:pt x="1875" y="116"/>
                  </a:lnTo>
                  <a:lnTo>
                    <a:pt x="1735" y="30"/>
                  </a:lnTo>
                  <a:lnTo>
                    <a:pt x="1729" y="41"/>
                  </a:lnTo>
                  <a:close/>
                  <a:moveTo>
                    <a:pt x="1727" y="32"/>
                  </a:moveTo>
                  <a:lnTo>
                    <a:pt x="345" y="1733"/>
                  </a:lnTo>
                  <a:lnTo>
                    <a:pt x="355" y="1741"/>
                  </a:lnTo>
                  <a:lnTo>
                    <a:pt x="1737" y="40"/>
                  </a:lnTo>
                  <a:lnTo>
                    <a:pt x="1727" y="32"/>
                  </a:lnTo>
                  <a:close/>
                  <a:moveTo>
                    <a:pt x="1867" y="3"/>
                  </a:moveTo>
                  <a:lnTo>
                    <a:pt x="586" y="1679"/>
                  </a:lnTo>
                  <a:lnTo>
                    <a:pt x="597" y="1687"/>
                  </a:lnTo>
                  <a:lnTo>
                    <a:pt x="1877" y="10"/>
                  </a:lnTo>
                  <a:lnTo>
                    <a:pt x="1867" y="3"/>
                  </a:lnTo>
                  <a:close/>
                  <a:moveTo>
                    <a:pt x="1867" y="1880"/>
                  </a:moveTo>
                  <a:lnTo>
                    <a:pt x="221" y="3573"/>
                  </a:lnTo>
                  <a:lnTo>
                    <a:pt x="231" y="3583"/>
                  </a:lnTo>
                  <a:lnTo>
                    <a:pt x="1877" y="1890"/>
                  </a:lnTo>
                  <a:lnTo>
                    <a:pt x="1867" y="1880"/>
                  </a:lnTo>
                  <a:close/>
                  <a:moveTo>
                    <a:pt x="584" y="1684"/>
                  </a:moveTo>
                  <a:lnTo>
                    <a:pt x="816" y="3306"/>
                  </a:lnTo>
                  <a:lnTo>
                    <a:pt x="830" y="3305"/>
                  </a:lnTo>
                  <a:lnTo>
                    <a:pt x="597" y="1682"/>
                  </a:lnTo>
                  <a:lnTo>
                    <a:pt x="584" y="1684"/>
                  </a:lnTo>
                  <a:close/>
                  <a:moveTo>
                    <a:pt x="589" y="1677"/>
                  </a:moveTo>
                  <a:lnTo>
                    <a:pt x="348" y="1732"/>
                  </a:lnTo>
                  <a:lnTo>
                    <a:pt x="351" y="1743"/>
                  </a:lnTo>
                  <a:lnTo>
                    <a:pt x="592" y="1689"/>
                  </a:lnTo>
                  <a:lnTo>
                    <a:pt x="589" y="1677"/>
                  </a:lnTo>
                  <a:close/>
                  <a:moveTo>
                    <a:pt x="823" y="3311"/>
                  </a:moveTo>
                  <a:lnTo>
                    <a:pt x="1481" y="3387"/>
                  </a:lnTo>
                  <a:lnTo>
                    <a:pt x="1483" y="3374"/>
                  </a:lnTo>
                  <a:lnTo>
                    <a:pt x="825" y="3298"/>
                  </a:lnTo>
                  <a:lnTo>
                    <a:pt x="823" y="3311"/>
                  </a:lnTo>
                  <a:close/>
                  <a:moveTo>
                    <a:pt x="820" y="3300"/>
                  </a:moveTo>
                  <a:lnTo>
                    <a:pt x="355" y="3588"/>
                  </a:lnTo>
                  <a:lnTo>
                    <a:pt x="361" y="3600"/>
                  </a:lnTo>
                  <a:lnTo>
                    <a:pt x="826" y="3311"/>
                  </a:lnTo>
                  <a:lnTo>
                    <a:pt x="820" y="3300"/>
                  </a:lnTo>
                  <a:close/>
                  <a:moveTo>
                    <a:pt x="1484" y="3387"/>
                  </a:moveTo>
                  <a:lnTo>
                    <a:pt x="1874" y="3290"/>
                  </a:lnTo>
                  <a:lnTo>
                    <a:pt x="1870" y="3277"/>
                  </a:lnTo>
                  <a:lnTo>
                    <a:pt x="1481" y="3374"/>
                  </a:lnTo>
                  <a:lnTo>
                    <a:pt x="1484" y="3387"/>
                  </a:lnTo>
                  <a:close/>
                  <a:moveTo>
                    <a:pt x="1480" y="3374"/>
                  </a:moveTo>
                  <a:lnTo>
                    <a:pt x="699" y="3709"/>
                  </a:lnTo>
                  <a:lnTo>
                    <a:pt x="706" y="3722"/>
                  </a:lnTo>
                  <a:lnTo>
                    <a:pt x="1484" y="3385"/>
                  </a:lnTo>
                  <a:lnTo>
                    <a:pt x="1480" y="3374"/>
                  </a:lnTo>
                  <a:close/>
                  <a:moveTo>
                    <a:pt x="1870" y="3329"/>
                  </a:moveTo>
                  <a:lnTo>
                    <a:pt x="701" y="3709"/>
                  </a:lnTo>
                  <a:lnTo>
                    <a:pt x="704" y="3722"/>
                  </a:lnTo>
                  <a:lnTo>
                    <a:pt x="1874" y="3341"/>
                  </a:lnTo>
                  <a:lnTo>
                    <a:pt x="1870" y="3329"/>
                  </a:lnTo>
                  <a:close/>
                  <a:moveTo>
                    <a:pt x="356" y="3600"/>
                  </a:moveTo>
                  <a:lnTo>
                    <a:pt x="701" y="3722"/>
                  </a:lnTo>
                  <a:lnTo>
                    <a:pt x="704" y="3709"/>
                  </a:lnTo>
                  <a:lnTo>
                    <a:pt x="360" y="3587"/>
                  </a:lnTo>
                  <a:lnTo>
                    <a:pt x="356" y="3600"/>
                  </a:lnTo>
                  <a:close/>
                  <a:moveTo>
                    <a:pt x="360" y="3587"/>
                  </a:moveTo>
                  <a:lnTo>
                    <a:pt x="8" y="3509"/>
                  </a:lnTo>
                  <a:lnTo>
                    <a:pt x="5" y="3522"/>
                  </a:lnTo>
                  <a:lnTo>
                    <a:pt x="356" y="3600"/>
                  </a:lnTo>
                  <a:lnTo>
                    <a:pt x="360" y="3587"/>
                  </a:lnTo>
                  <a:close/>
                  <a:moveTo>
                    <a:pt x="704" y="3709"/>
                  </a:moveTo>
                  <a:lnTo>
                    <a:pt x="228" y="3572"/>
                  </a:lnTo>
                  <a:lnTo>
                    <a:pt x="224" y="3585"/>
                  </a:lnTo>
                  <a:lnTo>
                    <a:pt x="701" y="3722"/>
                  </a:lnTo>
                  <a:lnTo>
                    <a:pt x="704" y="3709"/>
                  </a:lnTo>
                  <a:close/>
                  <a:moveTo>
                    <a:pt x="13" y="3517"/>
                  </a:moveTo>
                  <a:lnTo>
                    <a:pt x="356" y="1738"/>
                  </a:lnTo>
                  <a:lnTo>
                    <a:pt x="343" y="1736"/>
                  </a:lnTo>
                  <a:lnTo>
                    <a:pt x="0" y="3514"/>
                  </a:lnTo>
                  <a:lnTo>
                    <a:pt x="13" y="3517"/>
                  </a:lnTo>
                  <a:close/>
                  <a:moveTo>
                    <a:pt x="5" y="3522"/>
                  </a:moveTo>
                  <a:lnTo>
                    <a:pt x="224" y="3585"/>
                  </a:lnTo>
                  <a:lnTo>
                    <a:pt x="228" y="3572"/>
                  </a:lnTo>
                  <a:lnTo>
                    <a:pt x="8" y="3509"/>
                  </a:lnTo>
                  <a:lnTo>
                    <a:pt x="5" y="352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210447" y="45961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790370" y="4308343"/>
              <a:ext cx="72000" cy="7200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987203" y="179701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10" h="112" extrusionOk="0">
                  <a:moveTo>
                    <a:pt x="94" y="95"/>
                  </a:moveTo>
                  <a:lnTo>
                    <a:pt x="94" y="95"/>
                  </a:lnTo>
                  <a:lnTo>
                    <a:pt x="86" y="102"/>
                  </a:lnTo>
                  <a:lnTo>
                    <a:pt x="77" y="107"/>
                  </a:lnTo>
                  <a:lnTo>
                    <a:pt x="66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44" y="110"/>
                  </a:lnTo>
                  <a:lnTo>
                    <a:pt x="34" y="107"/>
                  </a:lnTo>
                  <a:lnTo>
                    <a:pt x="24" y="102"/>
                  </a:lnTo>
                  <a:lnTo>
                    <a:pt x="16" y="95"/>
                  </a:lnTo>
                  <a:lnTo>
                    <a:pt x="16" y="95"/>
                  </a:lnTo>
                  <a:lnTo>
                    <a:pt x="10" y="87"/>
                  </a:lnTo>
                  <a:lnTo>
                    <a:pt x="5" y="77"/>
                  </a:lnTo>
                  <a:lnTo>
                    <a:pt x="1" y="67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44"/>
                  </a:lnTo>
                  <a:lnTo>
                    <a:pt x="5" y="34"/>
                  </a:lnTo>
                  <a:lnTo>
                    <a:pt x="10" y="25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4" y="10"/>
                  </a:lnTo>
                  <a:lnTo>
                    <a:pt x="34" y="5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7" y="5"/>
                  </a:lnTo>
                  <a:lnTo>
                    <a:pt x="86" y="10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102" y="25"/>
                  </a:lnTo>
                  <a:lnTo>
                    <a:pt x="107" y="34"/>
                  </a:lnTo>
                  <a:lnTo>
                    <a:pt x="110" y="44"/>
                  </a:lnTo>
                  <a:lnTo>
                    <a:pt x="110" y="56"/>
                  </a:lnTo>
                  <a:lnTo>
                    <a:pt x="110" y="56"/>
                  </a:lnTo>
                  <a:lnTo>
                    <a:pt x="110" y="67"/>
                  </a:lnTo>
                  <a:lnTo>
                    <a:pt x="107" y="77"/>
                  </a:lnTo>
                  <a:lnTo>
                    <a:pt x="102" y="87"/>
                  </a:lnTo>
                  <a:lnTo>
                    <a:pt x="94" y="95"/>
                  </a:lnTo>
                  <a:lnTo>
                    <a:pt x="94" y="95"/>
                  </a:lnTo>
                  <a:close/>
                  <a:moveTo>
                    <a:pt x="34" y="77"/>
                  </a:moveTo>
                  <a:lnTo>
                    <a:pt x="34" y="77"/>
                  </a:lnTo>
                  <a:lnTo>
                    <a:pt x="39" y="81"/>
                  </a:lnTo>
                  <a:lnTo>
                    <a:pt x="44" y="82"/>
                  </a:lnTo>
                  <a:lnTo>
                    <a:pt x="49" y="84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61" y="84"/>
                  </a:lnTo>
                  <a:lnTo>
                    <a:pt x="66" y="82"/>
                  </a:lnTo>
                  <a:lnTo>
                    <a:pt x="71" y="81"/>
                  </a:lnTo>
                  <a:lnTo>
                    <a:pt x="76" y="77"/>
                  </a:lnTo>
                  <a:lnTo>
                    <a:pt x="76" y="77"/>
                  </a:lnTo>
                  <a:lnTo>
                    <a:pt x="79" y="72"/>
                  </a:lnTo>
                  <a:lnTo>
                    <a:pt x="82" y="67"/>
                  </a:lnTo>
                  <a:lnTo>
                    <a:pt x="84" y="62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84" y="49"/>
                  </a:lnTo>
                  <a:lnTo>
                    <a:pt x="82" y="44"/>
                  </a:lnTo>
                  <a:lnTo>
                    <a:pt x="79" y="39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1" y="31"/>
                  </a:lnTo>
                  <a:lnTo>
                    <a:pt x="66" y="30"/>
                  </a:lnTo>
                  <a:lnTo>
                    <a:pt x="61" y="2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49" y="28"/>
                  </a:lnTo>
                  <a:lnTo>
                    <a:pt x="44" y="30"/>
                  </a:lnTo>
                  <a:lnTo>
                    <a:pt x="39" y="3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1" y="39"/>
                  </a:lnTo>
                  <a:lnTo>
                    <a:pt x="29" y="44"/>
                  </a:lnTo>
                  <a:lnTo>
                    <a:pt x="28" y="49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8" y="62"/>
                  </a:lnTo>
                  <a:lnTo>
                    <a:pt x="29" y="67"/>
                  </a:lnTo>
                  <a:lnTo>
                    <a:pt x="31" y="72"/>
                  </a:lnTo>
                  <a:lnTo>
                    <a:pt x="34" y="77"/>
                  </a:lnTo>
                  <a:lnTo>
                    <a:pt x="34" y="7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8520405" y="3630852"/>
              <a:ext cx="141639" cy="14400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5858589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506760" y="680381"/>
              <a:ext cx="17700" cy="945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8994846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579018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8527682" y="1075053"/>
              <a:ext cx="48000" cy="35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8527682" y="1149282"/>
              <a:ext cx="48000" cy="1572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72370" y="330943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902612" y="4716141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6535321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6855111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4" name="Google Shape;314;p4"/>
            <p:cNvGrpSpPr/>
            <p:nvPr/>
          </p:nvGrpSpPr>
          <p:grpSpPr>
            <a:xfrm>
              <a:off x="7025768" y="0"/>
              <a:ext cx="621450" cy="396953"/>
              <a:chOff x="7025768" y="13485"/>
              <a:chExt cx="621450" cy="396953"/>
            </a:xfrm>
          </p:grpSpPr>
          <p:sp>
            <p:nvSpPr>
              <p:cNvPr id="315" name="Google Shape;315;p4"/>
              <p:cNvSpPr/>
              <p:nvPr/>
            </p:nvSpPr>
            <p:spPr>
              <a:xfrm>
                <a:off x="7162608" y="80777"/>
                <a:ext cx="462686" cy="32966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872" extrusionOk="0">
                    <a:moveTo>
                      <a:pt x="386" y="0"/>
                    </a:moveTo>
                    <a:lnTo>
                      <a:pt x="0" y="364"/>
                    </a:lnTo>
                    <a:lnTo>
                      <a:pt x="561" y="872"/>
                    </a:lnTo>
                    <a:lnTo>
                      <a:pt x="835" y="630"/>
                    </a:lnTo>
                    <a:lnTo>
                      <a:pt x="1226" y="151"/>
                    </a:lnTo>
                    <a:lnTo>
                      <a:pt x="934" y="0"/>
                    </a:lnTo>
                    <a:lnTo>
                      <a:pt x="866" y="20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60B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7514914" y="13485"/>
                <a:ext cx="132304" cy="124757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29" extrusionOk="0">
                    <a:moveTo>
                      <a:pt x="294" y="329"/>
                    </a:moveTo>
                    <a:lnTo>
                      <a:pt x="0" y="179"/>
                    </a:lnTo>
                    <a:lnTo>
                      <a:pt x="136" y="0"/>
                    </a:lnTo>
                    <a:lnTo>
                      <a:pt x="352" y="0"/>
                    </a:lnTo>
                    <a:lnTo>
                      <a:pt x="294" y="329"/>
                    </a:lnTo>
                    <a:close/>
                  </a:path>
                </a:pathLst>
              </a:custGeom>
              <a:solidFill>
                <a:srgbClr val="66C5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7025768" y="140510"/>
                <a:ext cx="348525" cy="269928"/>
              </a:xfrm>
              <a:custGeom>
                <a:avLst/>
                <a:gdLst/>
                <a:ahLst/>
                <a:cxnLst/>
                <a:rect l="l" t="t" r="r" b="b"/>
                <a:pathLst>
                  <a:path w="922" h="714" extrusionOk="0">
                    <a:moveTo>
                      <a:pt x="541" y="510"/>
                    </a:moveTo>
                    <a:lnTo>
                      <a:pt x="0" y="0"/>
                    </a:lnTo>
                    <a:lnTo>
                      <a:pt x="373" y="206"/>
                    </a:lnTo>
                    <a:lnTo>
                      <a:pt x="922" y="714"/>
                    </a:lnTo>
                    <a:lnTo>
                      <a:pt x="541" y="510"/>
                    </a:lnTo>
                    <a:close/>
                  </a:path>
                </a:pathLst>
              </a:custGeom>
              <a:solidFill>
                <a:srgbClr val="57A8F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025768" y="13485"/>
                <a:ext cx="541310" cy="204903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542" extrusionOk="0">
                    <a:moveTo>
                      <a:pt x="373" y="542"/>
                    </a:moveTo>
                    <a:lnTo>
                      <a:pt x="0" y="336"/>
                    </a:lnTo>
                    <a:lnTo>
                      <a:pt x="45" y="0"/>
                    </a:lnTo>
                    <a:lnTo>
                      <a:pt x="1432" y="0"/>
                    </a:lnTo>
                    <a:lnTo>
                      <a:pt x="1295" y="179"/>
                    </a:lnTo>
                    <a:lnTo>
                      <a:pt x="1227" y="201"/>
                    </a:lnTo>
                    <a:lnTo>
                      <a:pt x="749" y="181"/>
                    </a:lnTo>
                    <a:lnTo>
                      <a:pt x="373" y="542"/>
                    </a:lnTo>
                    <a:close/>
                  </a:path>
                </a:pathLst>
              </a:custGeom>
              <a:solidFill>
                <a:srgbClr val="70D0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9" name="Google Shape;319;p4"/>
            <p:cNvSpPr/>
            <p:nvPr/>
          </p:nvSpPr>
          <p:spPr>
            <a:xfrm>
              <a:off x="6082604" y="242525"/>
              <a:ext cx="148445" cy="152824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4"/>
          <p:cNvSpPr txBox="1">
            <a:spLocks noGrp="1"/>
          </p:cNvSpPr>
          <p:nvPr>
            <p:ph type="ctrTitle"/>
          </p:nvPr>
        </p:nvSpPr>
        <p:spPr>
          <a:xfrm>
            <a:off x="432000" y="1340625"/>
            <a:ext cx="4726500" cy="16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4000"/>
              <a:buFont typeface="Finlandica"/>
              <a:buNone/>
              <a:defRPr sz="4000" b="1">
                <a:solidFill>
                  <a:srgbClr val="59AFFF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4"/>
          <p:cNvSpPr txBox="1">
            <a:spLocks noGrp="1"/>
          </p:cNvSpPr>
          <p:nvPr>
            <p:ph type="subTitle" idx="1"/>
          </p:nvPr>
        </p:nvSpPr>
        <p:spPr>
          <a:xfrm>
            <a:off x="432000" y="3654175"/>
            <a:ext cx="47265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2" name="Google Shape;3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323" name="Google Shape;323;p4"/>
          <p:cNvGrpSpPr/>
          <p:nvPr/>
        </p:nvGrpSpPr>
        <p:grpSpPr>
          <a:xfrm>
            <a:off x="432000" y="275261"/>
            <a:ext cx="2079880" cy="360025"/>
            <a:chOff x="3849135" y="1959391"/>
            <a:chExt cx="4038602" cy="696913"/>
          </a:xfrm>
        </p:grpSpPr>
        <p:grpSp>
          <p:nvGrpSpPr>
            <p:cNvPr id="324" name="Google Shape;324;p4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325" name="Google Shape;325;p4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4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336" name="Google Shape;336;p4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7" name="Google Shape;347;p4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4"/>
          <p:cNvSpPr txBox="1">
            <a:spLocks noGrp="1"/>
          </p:cNvSpPr>
          <p:nvPr>
            <p:ph type="subTitle" idx="2"/>
          </p:nvPr>
        </p:nvSpPr>
        <p:spPr>
          <a:xfrm>
            <a:off x="432000" y="4169525"/>
            <a:ext cx="47265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31"/>
          <p:cNvSpPr txBox="1">
            <a:spLocks noGrp="1"/>
          </p:cNvSpPr>
          <p:nvPr>
            <p:ph type="title"/>
          </p:nvPr>
        </p:nvSpPr>
        <p:spPr>
          <a:xfrm>
            <a:off x="432000" y="1233175"/>
            <a:ext cx="414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8" name="Google Shape;1678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9" name="Google Shape;1679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680" name="Google Shape;168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  <p:sp>
        <p:nvSpPr>
          <p:cNvPr id="1683" name="Google Shape;168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CAPTION_ONLY_1"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4"/>
          <p:cNvSpPr txBox="1">
            <a:spLocks noGrp="1"/>
          </p:cNvSpPr>
          <p:nvPr>
            <p:ph type="title" hasCustomPrompt="1"/>
          </p:nvPr>
        </p:nvSpPr>
        <p:spPr>
          <a:xfrm>
            <a:off x="432000" y="1106125"/>
            <a:ext cx="8280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8" name="Google Shape;1688;p34"/>
          <p:cNvSpPr txBox="1">
            <a:spLocks noGrp="1"/>
          </p:cNvSpPr>
          <p:nvPr>
            <p:ph type="body" idx="1"/>
          </p:nvPr>
        </p:nvSpPr>
        <p:spPr>
          <a:xfrm>
            <a:off x="432000" y="3152225"/>
            <a:ext cx="82800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ctr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ctr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689" name="Google Shape;168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690" name="Google Shape;1690;p34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691" name="Google Shape;1691;p34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692" name="Google Shape;1692;p34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34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34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34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34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34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34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34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34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34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703" name="Google Shape;1703;p34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34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34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34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34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34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34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34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34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34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34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4" name="Google Shape;1714;p34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оготип" type="blank">
  <p:cSld name="BLANK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720" name="Google Shape;1720;p35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721" name="Google Shape;1721;p35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722" name="Google Shape;1722;p35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p35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733" name="Google Shape;1733;p35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4" name="Google Shape;1744;p35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BLANK_1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750" name="Google Shape;1750;p36"/>
          <p:cNvGrpSpPr/>
          <p:nvPr/>
        </p:nvGrpSpPr>
        <p:grpSpPr>
          <a:xfrm>
            <a:off x="432000" y="411750"/>
            <a:ext cx="8280000" cy="4320000"/>
            <a:chOff x="432000" y="411750"/>
            <a:chExt cx="8280000" cy="4320000"/>
          </a:xfrm>
        </p:grpSpPr>
        <p:sp>
          <p:nvSpPr>
            <p:cNvPr id="1751" name="Google Shape;1751;p36"/>
            <p:cNvSpPr/>
            <p:nvPr/>
          </p:nvSpPr>
          <p:spPr>
            <a:xfrm>
              <a:off x="432000" y="411750"/>
              <a:ext cx="2070000" cy="4320000"/>
            </a:xfrm>
            <a:prstGeom prst="rect">
              <a:avLst/>
            </a:prstGeom>
            <a:noFill/>
            <a:ln w="9525" cap="flat" cmpd="sng">
              <a:solidFill>
                <a:srgbClr val="00FF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36"/>
            <p:cNvGrpSpPr/>
            <p:nvPr/>
          </p:nvGrpSpPr>
          <p:grpSpPr>
            <a:xfrm>
              <a:off x="432000" y="411750"/>
              <a:ext cx="8280000" cy="4320000"/>
              <a:chOff x="432000" y="411750"/>
              <a:chExt cx="8280000" cy="4320000"/>
            </a:xfrm>
          </p:grpSpPr>
          <p:sp>
            <p:nvSpPr>
              <p:cNvPr id="1753" name="Google Shape;1753;p36"/>
              <p:cNvSpPr/>
              <p:nvPr/>
            </p:nvSpPr>
            <p:spPr>
              <a:xfrm>
                <a:off x="432000" y="411750"/>
                <a:ext cx="4140000" cy="4320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4572000" y="411750"/>
                <a:ext cx="4140000" cy="43200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6"/>
              <p:cNvSpPr/>
              <p:nvPr/>
            </p:nvSpPr>
            <p:spPr>
              <a:xfrm>
                <a:off x="432000" y="1851750"/>
                <a:ext cx="8280000" cy="1440000"/>
              </a:xfrm>
              <a:prstGeom prst="rect">
                <a:avLst/>
              </a:prstGeom>
              <a:noFill/>
              <a:ln w="9525" cap="flat" cmpd="sng">
                <a:solidFill>
                  <a:srgbClr val="00FF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6"/>
              <p:cNvSpPr/>
              <p:nvPr/>
            </p:nvSpPr>
            <p:spPr>
              <a:xfrm>
                <a:off x="6642000" y="411750"/>
                <a:ext cx="2070000" cy="4320000"/>
              </a:xfrm>
              <a:prstGeom prst="rect">
                <a:avLst/>
              </a:prstGeom>
              <a:noFill/>
              <a:ln w="9525" cap="flat" cmpd="sng">
                <a:solidFill>
                  <a:srgbClr val="00FF00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57" name="Google Shape;1757;p36"/>
              <p:cNvGrpSpPr/>
              <p:nvPr/>
            </p:nvGrpSpPr>
            <p:grpSpPr>
              <a:xfrm>
                <a:off x="432000" y="411750"/>
                <a:ext cx="8280000" cy="4320000"/>
                <a:chOff x="432000" y="411750"/>
                <a:chExt cx="8280000" cy="4320000"/>
              </a:xfrm>
            </p:grpSpPr>
            <p:sp>
              <p:nvSpPr>
                <p:cNvPr id="1758" name="Google Shape;1758;p36"/>
                <p:cNvSpPr/>
                <p:nvPr/>
              </p:nvSpPr>
              <p:spPr>
                <a:xfrm>
                  <a:off x="432000" y="411750"/>
                  <a:ext cx="2757600" cy="432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6"/>
                <p:cNvSpPr/>
                <p:nvPr/>
              </p:nvSpPr>
              <p:spPr>
                <a:xfrm>
                  <a:off x="3193200" y="411750"/>
                  <a:ext cx="2757600" cy="432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6"/>
                <p:cNvSpPr/>
                <p:nvPr/>
              </p:nvSpPr>
              <p:spPr>
                <a:xfrm>
                  <a:off x="5954400" y="411750"/>
                  <a:ext cx="2757600" cy="4320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61" name="Google Shape;1761;p36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1762" name="Google Shape;1762;p36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1763" name="Google Shape;1763;p36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36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36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36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36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36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36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36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1774" name="Google Shape;1774;p36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36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36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36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36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5" name="Google Shape;1785;p36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9" name="Google Shape;178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53342" y="4809229"/>
            <a:ext cx="735000" cy="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6"/>
          <p:cNvGrpSpPr/>
          <p:nvPr/>
        </p:nvGrpSpPr>
        <p:grpSpPr>
          <a:xfrm>
            <a:off x="7679125" y="4791221"/>
            <a:ext cx="360002" cy="180001"/>
            <a:chOff x="2144687" y="3764006"/>
            <a:chExt cx="1057275" cy="528638"/>
          </a:xfrm>
        </p:grpSpPr>
        <p:sp>
          <p:nvSpPr>
            <p:cNvPr id="1791" name="Google Shape;1791;p36"/>
            <p:cNvSpPr/>
            <p:nvPr/>
          </p:nvSpPr>
          <p:spPr>
            <a:xfrm>
              <a:off x="2144687" y="3764006"/>
              <a:ext cx="1057275" cy="441325"/>
            </a:xfrm>
            <a:custGeom>
              <a:avLst/>
              <a:gdLst/>
              <a:ahLst/>
              <a:cxnLst/>
              <a:rect l="l" t="t" r="r" b="b"/>
              <a:pathLst>
                <a:path w="567" h="237" extrusionOk="0">
                  <a:moveTo>
                    <a:pt x="138" y="209"/>
                  </a:moveTo>
                  <a:cubicBezTo>
                    <a:pt x="0" y="209"/>
                    <a:pt x="0" y="209"/>
                    <a:pt x="0" y="2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119" y="140"/>
                    <a:pt x="119" y="140"/>
                    <a:pt x="119" y="14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15" y="163"/>
                    <a:pt x="215" y="163"/>
                    <a:pt x="215" y="163"/>
                  </a:cubicBezTo>
                  <a:cubicBezTo>
                    <a:pt x="215" y="221"/>
                    <a:pt x="215" y="221"/>
                    <a:pt x="215" y="221"/>
                  </a:cubicBezTo>
                  <a:cubicBezTo>
                    <a:pt x="138" y="237"/>
                    <a:pt x="138" y="237"/>
                    <a:pt x="138" y="237"/>
                  </a:cubicBezTo>
                  <a:lnTo>
                    <a:pt x="138" y="209"/>
                  </a:lnTo>
                  <a:close/>
                  <a:moveTo>
                    <a:pt x="385" y="0"/>
                  </a:moveTo>
                  <a:cubicBezTo>
                    <a:pt x="390" y="3"/>
                    <a:pt x="395" y="7"/>
                    <a:pt x="399" y="11"/>
                  </a:cubicBezTo>
                  <a:cubicBezTo>
                    <a:pt x="411" y="24"/>
                    <a:pt x="417" y="41"/>
                    <a:pt x="417" y="58"/>
                  </a:cubicBezTo>
                  <a:cubicBezTo>
                    <a:pt x="417" y="60"/>
                    <a:pt x="417" y="63"/>
                    <a:pt x="416" y="66"/>
                  </a:cubicBezTo>
                  <a:cubicBezTo>
                    <a:pt x="441" y="66"/>
                    <a:pt x="441" y="66"/>
                    <a:pt x="441" y="66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523" y="209"/>
                    <a:pt x="523" y="209"/>
                    <a:pt x="523" y="209"/>
                  </a:cubicBezTo>
                  <a:cubicBezTo>
                    <a:pt x="523" y="66"/>
                    <a:pt x="523" y="66"/>
                    <a:pt x="523" y="66"/>
                  </a:cubicBezTo>
                  <a:cubicBezTo>
                    <a:pt x="567" y="66"/>
                    <a:pt x="567" y="66"/>
                    <a:pt x="567" y="66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385" y="0"/>
                  </a:lnTo>
                  <a:close/>
                  <a:moveTo>
                    <a:pt x="334" y="48"/>
                  </a:moveTo>
                  <a:cubicBezTo>
                    <a:pt x="331" y="49"/>
                    <a:pt x="330" y="51"/>
                    <a:pt x="328" y="53"/>
                  </a:cubicBezTo>
                  <a:cubicBezTo>
                    <a:pt x="327" y="55"/>
                    <a:pt x="326" y="58"/>
                    <a:pt x="324" y="59"/>
                  </a:cubicBezTo>
                  <a:cubicBezTo>
                    <a:pt x="322" y="61"/>
                    <a:pt x="321" y="61"/>
                    <a:pt x="319" y="63"/>
                  </a:cubicBezTo>
                  <a:cubicBezTo>
                    <a:pt x="318" y="64"/>
                    <a:pt x="316" y="65"/>
                    <a:pt x="315" y="67"/>
                  </a:cubicBezTo>
                  <a:cubicBezTo>
                    <a:pt x="313" y="69"/>
                    <a:pt x="311" y="71"/>
                    <a:pt x="309" y="74"/>
                  </a:cubicBezTo>
                  <a:cubicBezTo>
                    <a:pt x="308" y="75"/>
                    <a:pt x="307" y="77"/>
                    <a:pt x="306" y="79"/>
                  </a:cubicBezTo>
                  <a:cubicBezTo>
                    <a:pt x="306" y="81"/>
                    <a:pt x="306" y="83"/>
                    <a:pt x="306" y="84"/>
                  </a:cubicBezTo>
                  <a:cubicBezTo>
                    <a:pt x="307" y="85"/>
                    <a:pt x="308" y="86"/>
                    <a:pt x="308" y="87"/>
                  </a:cubicBezTo>
                  <a:cubicBezTo>
                    <a:pt x="311" y="89"/>
                    <a:pt x="314" y="91"/>
                    <a:pt x="316" y="94"/>
                  </a:cubicBezTo>
                  <a:cubicBezTo>
                    <a:pt x="319" y="96"/>
                    <a:pt x="322" y="97"/>
                    <a:pt x="325" y="99"/>
                  </a:cubicBezTo>
                  <a:cubicBezTo>
                    <a:pt x="328" y="101"/>
                    <a:pt x="331" y="103"/>
                    <a:pt x="334" y="105"/>
                  </a:cubicBezTo>
                  <a:cubicBezTo>
                    <a:pt x="337" y="108"/>
                    <a:pt x="339" y="110"/>
                    <a:pt x="342" y="114"/>
                  </a:cubicBezTo>
                  <a:cubicBezTo>
                    <a:pt x="342" y="114"/>
                    <a:pt x="343" y="115"/>
                    <a:pt x="344" y="115"/>
                  </a:cubicBezTo>
                  <a:cubicBezTo>
                    <a:pt x="345" y="115"/>
                    <a:pt x="346" y="114"/>
                    <a:pt x="346" y="113"/>
                  </a:cubicBezTo>
                  <a:cubicBezTo>
                    <a:pt x="348" y="111"/>
                    <a:pt x="348" y="108"/>
                    <a:pt x="349" y="105"/>
                  </a:cubicBezTo>
                  <a:cubicBezTo>
                    <a:pt x="349" y="101"/>
                    <a:pt x="349" y="97"/>
                    <a:pt x="349" y="94"/>
                  </a:cubicBezTo>
                  <a:cubicBezTo>
                    <a:pt x="349" y="89"/>
                    <a:pt x="349" y="85"/>
                    <a:pt x="349" y="80"/>
                  </a:cubicBezTo>
                  <a:cubicBezTo>
                    <a:pt x="348" y="69"/>
                    <a:pt x="346" y="60"/>
                    <a:pt x="341" y="50"/>
                  </a:cubicBezTo>
                  <a:cubicBezTo>
                    <a:pt x="340" y="49"/>
                    <a:pt x="339" y="47"/>
                    <a:pt x="337" y="47"/>
                  </a:cubicBezTo>
                  <a:cubicBezTo>
                    <a:pt x="336" y="46"/>
                    <a:pt x="335" y="47"/>
                    <a:pt x="334" y="48"/>
                  </a:cubicBezTo>
                  <a:close/>
                  <a:moveTo>
                    <a:pt x="296" y="3"/>
                  </a:moveTo>
                  <a:cubicBezTo>
                    <a:pt x="312" y="8"/>
                    <a:pt x="322" y="17"/>
                    <a:pt x="329" y="24"/>
                  </a:cubicBezTo>
                  <a:cubicBezTo>
                    <a:pt x="331" y="26"/>
                    <a:pt x="334" y="31"/>
                    <a:pt x="337" y="30"/>
                  </a:cubicBezTo>
                  <a:cubicBezTo>
                    <a:pt x="342" y="28"/>
                    <a:pt x="353" y="12"/>
                    <a:pt x="362" y="2"/>
                  </a:cubicBezTo>
                  <a:cubicBezTo>
                    <a:pt x="362" y="2"/>
                    <a:pt x="362" y="2"/>
                    <a:pt x="362" y="2"/>
                  </a:cubicBezTo>
                  <a:cubicBezTo>
                    <a:pt x="358" y="1"/>
                    <a:pt x="353" y="0"/>
                    <a:pt x="349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90" y="1"/>
                    <a:pt x="293" y="2"/>
                    <a:pt x="296" y="3"/>
                  </a:cubicBezTo>
                  <a:close/>
                  <a:moveTo>
                    <a:pt x="378" y="95"/>
                  </a:moveTo>
                  <a:cubicBezTo>
                    <a:pt x="395" y="90"/>
                    <a:pt x="404" y="74"/>
                    <a:pt x="404" y="58"/>
                  </a:cubicBezTo>
                  <a:cubicBezTo>
                    <a:pt x="405" y="33"/>
                    <a:pt x="390" y="12"/>
                    <a:pt x="368" y="4"/>
                  </a:cubicBezTo>
                  <a:cubicBezTo>
                    <a:pt x="365" y="10"/>
                    <a:pt x="351" y="22"/>
                    <a:pt x="345" y="30"/>
                  </a:cubicBezTo>
                  <a:cubicBezTo>
                    <a:pt x="340" y="35"/>
                    <a:pt x="342" y="42"/>
                    <a:pt x="344" y="45"/>
                  </a:cubicBezTo>
                  <a:cubicBezTo>
                    <a:pt x="357" y="67"/>
                    <a:pt x="356" y="81"/>
                    <a:pt x="356" y="93"/>
                  </a:cubicBezTo>
                  <a:cubicBezTo>
                    <a:pt x="356" y="107"/>
                    <a:pt x="352" y="123"/>
                    <a:pt x="342" y="136"/>
                  </a:cubicBezTo>
                  <a:cubicBezTo>
                    <a:pt x="339" y="137"/>
                    <a:pt x="337" y="135"/>
                    <a:pt x="338" y="134"/>
                  </a:cubicBezTo>
                  <a:cubicBezTo>
                    <a:pt x="339" y="130"/>
                    <a:pt x="341" y="126"/>
                    <a:pt x="340" y="123"/>
                  </a:cubicBezTo>
                  <a:cubicBezTo>
                    <a:pt x="338" y="118"/>
                    <a:pt x="336" y="116"/>
                    <a:pt x="333" y="113"/>
                  </a:cubicBezTo>
                  <a:cubicBezTo>
                    <a:pt x="324" y="106"/>
                    <a:pt x="314" y="99"/>
                    <a:pt x="305" y="92"/>
                  </a:cubicBezTo>
                  <a:cubicBezTo>
                    <a:pt x="302" y="89"/>
                    <a:pt x="299" y="93"/>
                    <a:pt x="299" y="97"/>
                  </a:cubicBezTo>
                  <a:cubicBezTo>
                    <a:pt x="297" y="108"/>
                    <a:pt x="297" y="120"/>
                    <a:pt x="296" y="132"/>
                  </a:cubicBezTo>
                  <a:cubicBezTo>
                    <a:pt x="296" y="135"/>
                    <a:pt x="295" y="141"/>
                    <a:pt x="296" y="145"/>
                  </a:cubicBezTo>
                  <a:cubicBezTo>
                    <a:pt x="296" y="148"/>
                    <a:pt x="300" y="148"/>
                    <a:pt x="304" y="146"/>
                  </a:cubicBezTo>
                  <a:cubicBezTo>
                    <a:pt x="309" y="143"/>
                    <a:pt x="316" y="137"/>
                    <a:pt x="321" y="135"/>
                  </a:cubicBezTo>
                  <a:cubicBezTo>
                    <a:pt x="326" y="133"/>
                    <a:pt x="330" y="135"/>
                    <a:pt x="330" y="140"/>
                  </a:cubicBezTo>
                  <a:cubicBezTo>
                    <a:pt x="331" y="151"/>
                    <a:pt x="326" y="165"/>
                    <a:pt x="322" y="175"/>
                  </a:cubicBezTo>
                  <a:cubicBezTo>
                    <a:pt x="319" y="183"/>
                    <a:pt x="319" y="185"/>
                    <a:pt x="320" y="188"/>
                  </a:cubicBezTo>
                  <a:cubicBezTo>
                    <a:pt x="321" y="191"/>
                    <a:pt x="319" y="195"/>
                    <a:pt x="316" y="195"/>
                  </a:cubicBezTo>
                  <a:cubicBezTo>
                    <a:pt x="313" y="195"/>
                    <a:pt x="309" y="191"/>
                    <a:pt x="308" y="188"/>
                  </a:cubicBezTo>
                  <a:cubicBezTo>
                    <a:pt x="307" y="186"/>
                    <a:pt x="307" y="183"/>
                    <a:pt x="308" y="180"/>
                  </a:cubicBezTo>
                  <a:cubicBezTo>
                    <a:pt x="311" y="175"/>
                    <a:pt x="316" y="163"/>
                    <a:pt x="316" y="157"/>
                  </a:cubicBezTo>
                  <a:cubicBezTo>
                    <a:pt x="316" y="150"/>
                    <a:pt x="311" y="156"/>
                    <a:pt x="305" y="158"/>
                  </a:cubicBezTo>
                  <a:cubicBezTo>
                    <a:pt x="299" y="162"/>
                    <a:pt x="287" y="172"/>
                    <a:pt x="282" y="181"/>
                  </a:cubicBezTo>
                  <a:cubicBezTo>
                    <a:pt x="277" y="189"/>
                    <a:pt x="275" y="198"/>
                    <a:pt x="272" y="207"/>
                  </a:cubicBezTo>
                  <a:cubicBezTo>
                    <a:pt x="272" y="207"/>
                    <a:pt x="272" y="208"/>
                    <a:pt x="271" y="209"/>
                  </a:cubicBezTo>
                  <a:cubicBezTo>
                    <a:pt x="349" y="209"/>
                    <a:pt x="349" y="209"/>
                    <a:pt x="349" y="209"/>
                  </a:cubicBezTo>
                  <a:cubicBezTo>
                    <a:pt x="385" y="209"/>
                    <a:pt x="413" y="184"/>
                    <a:pt x="415" y="148"/>
                  </a:cubicBezTo>
                  <a:cubicBezTo>
                    <a:pt x="416" y="121"/>
                    <a:pt x="403" y="105"/>
                    <a:pt x="378" y="95"/>
                  </a:cubicBezTo>
                  <a:close/>
                  <a:moveTo>
                    <a:pt x="260" y="209"/>
                  </a:moveTo>
                  <a:cubicBezTo>
                    <a:pt x="260" y="209"/>
                    <a:pt x="260" y="209"/>
                    <a:pt x="260" y="209"/>
                  </a:cubicBezTo>
                  <a:cubicBezTo>
                    <a:pt x="262" y="204"/>
                    <a:pt x="263" y="200"/>
                    <a:pt x="265" y="196"/>
                  </a:cubicBezTo>
                  <a:cubicBezTo>
                    <a:pt x="268" y="189"/>
                    <a:pt x="270" y="184"/>
                    <a:pt x="272" y="177"/>
                  </a:cubicBezTo>
                  <a:cubicBezTo>
                    <a:pt x="273" y="175"/>
                    <a:pt x="275" y="171"/>
                    <a:pt x="274" y="169"/>
                  </a:cubicBezTo>
                  <a:cubicBezTo>
                    <a:pt x="274" y="165"/>
                    <a:pt x="271" y="162"/>
                    <a:pt x="271" y="159"/>
                  </a:cubicBezTo>
                  <a:cubicBezTo>
                    <a:pt x="272" y="153"/>
                    <a:pt x="274" y="152"/>
                    <a:pt x="276" y="150"/>
                  </a:cubicBezTo>
                  <a:cubicBezTo>
                    <a:pt x="279" y="147"/>
                    <a:pt x="281" y="147"/>
                    <a:pt x="282" y="143"/>
                  </a:cubicBezTo>
                  <a:cubicBezTo>
                    <a:pt x="284" y="138"/>
                    <a:pt x="285" y="129"/>
                    <a:pt x="286" y="124"/>
                  </a:cubicBezTo>
                  <a:cubicBezTo>
                    <a:pt x="286" y="116"/>
                    <a:pt x="287" y="108"/>
                    <a:pt x="285" y="101"/>
                  </a:cubicBezTo>
                  <a:cubicBezTo>
                    <a:pt x="284" y="99"/>
                    <a:pt x="284" y="97"/>
                    <a:pt x="282" y="95"/>
                  </a:cubicBezTo>
                  <a:cubicBezTo>
                    <a:pt x="280" y="94"/>
                    <a:pt x="278" y="95"/>
                    <a:pt x="276" y="95"/>
                  </a:cubicBezTo>
                  <a:cubicBezTo>
                    <a:pt x="272" y="96"/>
                    <a:pt x="269" y="100"/>
                    <a:pt x="265" y="99"/>
                  </a:cubicBezTo>
                  <a:cubicBezTo>
                    <a:pt x="262" y="99"/>
                    <a:pt x="259" y="98"/>
                    <a:pt x="258" y="96"/>
                  </a:cubicBezTo>
                  <a:cubicBezTo>
                    <a:pt x="256" y="93"/>
                    <a:pt x="259" y="91"/>
                    <a:pt x="261" y="89"/>
                  </a:cubicBezTo>
                  <a:cubicBezTo>
                    <a:pt x="265" y="87"/>
                    <a:pt x="268" y="85"/>
                    <a:pt x="271" y="83"/>
                  </a:cubicBezTo>
                  <a:cubicBezTo>
                    <a:pt x="273" y="81"/>
                    <a:pt x="274" y="80"/>
                    <a:pt x="274" y="77"/>
                  </a:cubicBezTo>
                  <a:cubicBezTo>
                    <a:pt x="273" y="74"/>
                    <a:pt x="274" y="71"/>
                    <a:pt x="275" y="69"/>
                  </a:cubicBezTo>
                  <a:cubicBezTo>
                    <a:pt x="276" y="67"/>
                    <a:pt x="275" y="64"/>
                    <a:pt x="275" y="61"/>
                  </a:cubicBezTo>
                  <a:cubicBezTo>
                    <a:pt x="276" y="59"/>
                    <a:pt x="276" y="56"/>
                    <a:pt x="276" y="54"/>
                  </a:cubicBezTo>
                  <a:cubicBezTo>
                    <a:pt x="278" y="43"/>
                    <a:pt x="280" y="37"/>
                    <a:pt x="281" y="29"/>
                  </a:cubicBezTo>
                  <a:cubicBezTo>
                    <a:pt x="282" y="26"/>
                    <a:pt x="282" y="25"/>
                    <a:pt x="283" y="23"/>
                  </a:cubicBezTo>
                  <a:cubicBezTo>
                    <a:pt x="283" y="20"/>
                    <a:pt x="283" y="20"/>
                    <a:pt x="284" y="18"/>
                  </a:cubicBezTo>
                  <a:cubicBezTo>
                    <a:pt x="285" y="17"/>
                    <a:pt x="287" y="17"/>
                    <a:pt x="287" y="18"/>
                  </a:cubicBezTo>
                  <a:cubicBezTo>
                    <a:pt x="288" y="23"/>
                    <a:pt x="287" y="25"/>
                    <a:pt x="286" y="29"/>
                  </a:cubicBezTo>
                  <a:cubicBezTo>
                    <a:pt x="285" y="35"/>
                    <a:pt x="284" y="41"/>
                    <a:pt x="283" y="46"/>
                  </a:cubicBezTo>
                  <a:cubicBezTo>
                    <a:pt x="282" y="49"/>
                    <a:pt x="281" y="53"/>
                    <a:pt x="282" y="57"/>
                  </a:cubicBezTo>
                  <a:cubicBezTo>
                    <a:pt x="282" y="60"/>
                    <a:pt x="282" y="61"/>
                    <a:pt x="284" y="63"/>
                  </a:cubicBezTo>
                  <a:cubicBezTo>
                    <a:pt x="286" y="64"/>
                    <a:pt x="288" y="65"/>
                    <a:pt x="291" y="67"/>
                  </a:cubicBezTo>
                  <a:cubicBezTo>
                    <a:pt x="292" y="68"/>
                    <a:pt x="295" y="70"/>
                    <a:pt x="296" y="70"/>
                  </a:cubicBezTo>
                  <a:cubicBezTo>
                    <a:pt x="299" y="70"/>
                    <a:pt x="301" y="67"/>
                    <a:pt x="303" y="65"/>
                  </a:cubicBezTo>
                  <a:cubicBezTo>
                    <a:pt x="311" y="57"/>
                    <a:pt x="320" y="48"/>
                    <a:pt x="329" y="40"/>
                  </a:cubicBezTo>
                  <a:cubicBezTo>
                    <a:pt x="331" y="37"/>
                    <a:pt x="330" y="34"/>
                    <a:pt x="327" y="31"/>
                  </a:cubicBezTo>
                  <a:cubicBezTo>
                    <a:pt x="319" y="22"/>
                    <a:pt x="311" y="16"/>
                    <a:pt x="296" y="10"/>
                  </a:cubicBezTo>
                  <a:cubicBezTo>
                    <a:pt x="294" y="9"/>
                    <a:pt x="292" y="9"/>
                    <a:pt x="290" y="10"/>
                  </a:cubicBezTo>
                  <a:cubicBezTo>
                    <a:pt x="287" y="11"/>
                    <a:pt x="285" y="12"/>
                    <a:pt x="283" y="9"/>
                  </a:cubicBezTo>
                  <a:cubicBezTo>
                    <a:pt x="280" y="7"/>
                    <a:pt x="275" y="3"/>
                    <a:pt x="27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8" y="154"/>
                    <a:pt x="218" y="154"/>
                    <a:pt x="218" y="154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209"/>
                    <a:pt x="229" y="209"/>
                    <a:pt x="229" y="209"/>
                  </a:cubicBezTo>
                  <a:lnTo>
                    <a:pt x="260" y="2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2557437" y="4211681"/>
              <a:ext cx="644525" cy="80963"/>
            </a:xfrm>
            <a:custGeom>
              <a:avLst/>
              <a:gdLst/>
              <a:ahLst/>
              <a:cxnLst/>
              <a:rect l="l" t="t" r="r" b="b"/>
              <a:pathLst>
                <a:path w="346" h="44" extrusionOk="0">
                  <a:moveTo>
                    <a:pt x="29" y="35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29" y="35"/>
                  </a:lnTo>
                  <a:close/>
                  <a:moveTo>
                    <a:pt x="2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27" y="1"/>
                  </a:lnTo>
                  <a:close/>
                  <a:moveTo>
                    <a:pt x="324" y="34"/>
                  </a:moveTo>
                  <a:cubicBezTo>
                    <a:pt x="325" y="35"/>
                    <a:pt x="327" y="36"/>
                    <a:pt x="330" y="36"/>
                  </a:cubicBezTo>
                  <a:cubicBezTo>
                    <a:pt x="332" y="36"/>
                    <a:pt x="334" y="35"/>
                    <a:pt x="336" y="34"/>
                  </a:cubicBezTo>
                  <a:cubicBezTo>
                    <a:pt x="337" y="32"/>
                    <a:pt x="338" y="30"/>
                    <a:pt x="338" y="28"/>
                  </a:cubicBezTo>
                  <a:cubicBezTo>
                    <a:pt x="338" y="25"/>
                    <a:pt x="337" y="23"/>
                    <a:pt x="336" y="22"/>
                  </a:cubicBezTo>
                  <a:cubicBezTo>
                    <a:pt x="334" y="20"/>
                    <a:pt x="332" y="19"/>
                    <a:pt x="330" y="19"/>
                  </a:cubicBezTo>
                  <a:cubicBezTo>
                    <a:pt x="327" y="19"/>
                    <a:pt x="325" y="20"/>
                    <a:pt x="324" y="22"/>
                  </a:cubicBezTo>
                  <a:cubicBezTo>
                    <a:pt x="322" y="23"/>
                    <a:pt x="321" y="25"/>
                    <a:pt x="321" y="28"/>
                  </a:cubicBezTo>
                  <a:cubicBezTo>
                    <a:pt x="321" y="30"/>
                    <a:pt x="322" y="32"/>
                    <a:pt x="324" y="34"/>
                  </a:cubicBezTo>
                  <a:close/>
                  <a:moveTo>
                    <a:pt x="338" y="16"/>
                  </a:moveTo>
                  <a:cubicBezTo>
                    <a:pt x="338" y="12"/>
                    <a:pt x="338" y="12"/>
                    <a:pt x="338" y="12"/>
                  </a:cubicBezTo>
                  <a:cubicBezTo>
                    <a:pt x="346" y="12"/>
                    <a:pt x="346" y="12"/>
                    <a:pt x="346" y="12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38" y="43"/>
                    <a:pt x="338" y="43"/>
                    <a:pt x="338" y="43"/>
                  </a:cubicBezTo>
                  <a:cubicBezTo>
                    <a:pt x="338" y="39"/>
                    <a:pt x="338" y="39"/>
                    <a:pt x="338" y="39"/>
                  </a:cubicBezTo>
                  <a:cubicBezTo>
                    <a:pt x="336" y="42"/>
                    <a:pt x="333" y="44"/>
                    <a:pt x="328" y="44"/>
                  </a:cubicBezTo>
                  <a:cubicBezTo>
                    <a:pt x="324" y="44"/>
                    <a:pt x="321" y="42"/>
                    <a:pt x="318" y="39"/>
                  </a:cubicBezTo>
                  <a:cubicBezTo>
                    <a:pt x="315" y="36"/>
                    <a:pt x="314" y="32"/>
                    <a:pt x="314" y="28"/>
                  </a:cubicBezTo>
                  <a:cubicBezTo>
                    <a:pt x="314" y="23"/>
                    <a:pt x="315" y="19"/>
                    <a:pt x="318" y="16"/>
                  </a:cubicBezTo>
                  <a:cubicBezTo>
                    <a:pt x="321" y="13"/>
                    <a:pt x="324" y="12"/>
                    <a:pt x="328" y="12"/>
                  </a:cubicBezTo>
                  <a:cubicBezTo>
                    <a:pt x="333" y="12"/>
                    <a:pt x="336" y="13"/>
                    <a:pt x="338" y="16"/>
                  </a:cubicBezTo>
                  <a:close/>
                  <a:moveTo>
                    <a:pt x="327" y="0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27" y="6"/>
                    <a:pt x="327" y="6"/>
                    <a:pt x="327" y="6"/>
                  </a:cubicBezTo>
                  <a:lnTo>
                    <a:pt x="327" y="0"/>
                  </a:lnTo>
                  <a:close/>
                  <a:moveTo>
                    <a:pt x="160" y="21"/>
                  </a:moveTo>
                  <a:cubicBezTo>
                    <a:pt x="168" y="42"/>
                    <a:pt x="168" y="42"/>
                    <a:pt x="168" y="42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65" y="12"/>
                    <a:pt x="165" y="12"/>
                    <a:pt x="165" y="12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160" y="21"/>
                  </a:lnTo>
                  <a:close/>
                  <a:moveTo>
                    <a:pt x="301" y="28"/>
                  </a:moveTo>
                  <a:cubicBezTo>
                    <a:pt x="313" y="43"/>
                    <a:pt x="313" y="43"/>
                    <a:pt x="313" y="43"/>
                  </a:cubicBezTo>
                  <a:cubicBezTo>
                    <a:pt x="304" y="43"/>
                    <a:pt x="304" y="43"/>
                    <a:pt x="304" y="43"/>
                  </a:cubicBezTo>
                  <a:cubicBezTo>
                    <a:pt x="293" y="29"/>
                    <a:pt x="293" y="29"/>
                    <a:pt x="293" y="29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85" y="43"/>
                    <a:pt x="285" y="43"/>
                    <a:pt x="285" y="43"/>
                  </a:cubicBezTo>
                  <a:cubicBezTo>
                    <a:pt x="285" y="13"/>
                    <a:pt x="285" y="13"/>
                    <a:pt x="285" y="13"/>
                  </a:cubicBezTo>
                  <a:cubicBezTo>
                    <a:pt x="293" y="13"/>
                    <a:pt x="293" y="13"/>
                    <a:pt x="293" y="13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13" y="13"/>
                    <a:pt x="313" y="13"/>
                    <a:pt x="313" y="13"/>
                  </a:cubicBezTo>
                  <a:lnTo>
                    <a:pt x="301" y="28"/>
                  </a:lnTo>
                  <a:close/>
                  <a:moveTo>
                    <a:pt x="258" y="30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8" y="13"/>
                    <a:pt x="278" y="13"/>
                    <a:pt x="278" y="1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26"/>
                    <a:pt x="271" y="26"/>
                    <a:pt x="271" y="26"/>
                  </a:cubicBezTo>
                  <a:cubicBezTo>
                    <a:pt x="256" y="43"/>
                    <a:pt x="256" y="43"/>
                    <a:pt x="256" y="43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51" y="13"/>
                    <a:pt x="251" y="13"/>
                    <a:pt x="251" y="13"/>
                  </a:cubicBezTo>
                  <a:cubicBezTo>
                    <a:pt x="258" y="13"/>
                    <a:pt x="258" y="13"/>
                    <a:pt x="258" y="13"/>
                  </a:cubicBezTo>
                  <a:lnTo>
                    <a:pt x="258" y="30"/>
                  </a:lnTo>
                  <a:close/>
                  <a:moveTo>
                    <a:pt x="236" y="24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43" y="13"/>
                    <a:pt x="243" y="13"/>
                    <a:pt x="243" y="1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24" y="31"/>
                    <a:pt x="224" y="31"/>
                    <a:pt x="224" y="31"/>
                  </a:cubicBezTo>
                  <a:cubicBezTo>
                    <a:pt x="224" y="43"/>
                    <a:pt x="224" y="43"/>
                    <a:pt x="224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24" y="13"/>
                    <a:pt x="224" y="13"/>
                    <a:pt x="224" y="13"/>
                  </a:cubicBezTo>
                  <a:cubicBezTo>
                    <a:pt x="224" y="24"/>
                    <a:pt x="224" y="24"/>
                    <a:pt x="224" y="24"/>
                  </a:cubicBezTo>
                  <a:lnTo>
                    <a:pt x="236" y="24"/>
                  </a:lnTo>
                  <a:close/>
                  <a:moveTo>
                    <a:pt x="188" y="34"/>
                  </a:moveTo>
                  <a:cubicBezTo>
                    <a:pt x="190" y="35"/>
                    <a:pt x="192" y="36"/>
                    <a:pt x="194" y="36"/>
                  </a:cubicBezTo>
                  <a:cubicBezTo>
                    <a:pt x="197" y="36"/>
                    <a:pt x="199" y="35"/>
                    <a:pt x="200" y="34"/>
                  </a:cubicBezTo>
                  <a:cubicBezTo>
                    <a:pt x="202" y="32"/>
                    <a:pt x="203" y="30"/>
                    <a:pt x="203" y="28"/>
                  </a:cubicBezTo>
                  <a:cubicBezTo>
                    <a:pt x="203" y="25"/>
                    <a:pt x="202" y="23"/>
                    <a:pt x="200" y="22"/>
                  </a:cubicBezTo>
                  <a:cubicBezTo>
                    <a:pt x="199" y="20"/>
                    <a:pt x="197" y="19"/>
                    <a:pt x="194" y="19"/>
                  </a:cubicBezTo>
                  <a:cubicBezTo>
                    <a:pt x="192" y="19"/>
                    <a:pt x="190" y="20"/>
                    <a:pt x="188" y="22"/>
                  </a:cubicBezTo>
                  <a:cubicBezTo>
                    <a:pt x="187" y="23"/>
                    <a:pt x="186" y="25"/>
                    <a:pt x="186" y="28"/>
                  </a:cubicBezTo>
                  <a:cubicBezTo>
                    <a:pt x="186" y="30"/>
                    <a:pt x="187" y="32"/>
                    <a:pt x="188" y="34"/>
                  </a:cubicBezTo>
                  <a:close/>
                  <a:moveTo>
                    <a:pt x="206" y="39"/>
                  </a:moveTo>
                  <a:cubicBezTo>
                    <a:pt x="203" y="42"/>
                    <a:pt x="199" y="44"/>
                    <a:pt x="194" y="44"/>
                  </a:cubicBezTo>
                  <a:cubicBezTo>
                    <a:pt x="190" y="44"/>
                    <a:pt x="186" y="42"/>
                    <a:pt x="183" y="39"/>
                  </a:cubicBezTo>
                  <a:cubicBezTo>
                    <a:pt x="180" y="36"/>
                    <a:pt x="178" y="32"/>
                    <a:pt x="178" y="28"/>
                  </a:cubicBezTo>
                  <a:cubicBezTo>
                    <a:pt x="178" y="23"/>
                    <a:pt x="180" y="19"/>
                    <a:pt x="183" y="16"/>
                  </a:cubicBezTo>
                  <a:cubicBezTo>
                    <a:pt x="186" y="13"/>
                    <a:pt x="190" y="12"/>
                    <a:pt x="194" y="12"/>
                  </a:cubicBezTo>
                  <a:cubicBezTo>
                    <a:pt x="199" y="12"/>
                    <a:pt x="203" y="13"/>
                    <a:pt x="206" y="16"/>
                  </a:cubicBezTo>
                  <a:cubicBezTo>
                    <a:pt x="209" y="20"/>
                    <a:pt x="210" y="23"/>
                    <a:pt x="210" y="28"/>
                  </a:cubicBezTo>
                  <a:cubicBezTo>
                    <a:pt x="210" y="32"/>
                    <a:pt x="209" y="36"/>
                    <a:pt x="206" y="39"/>
                  </a:cubicBezTo>
                  <a:close/>
                  <a:moveTo>
                    <a:pt x="120" y="25"/>
                  </a:moveTo>
                  <a:cubicBezTo>
                    <a:pt x="135" y="25"/>
                    <a:pt x="135" y="25"/>
                    <a:pt x="135" y="25"/>
                  </a:cubicBezTo>
                  <a:cubicBezTo>
                    <a:pt x="134" y="23"/>
                    <a:pt x="134" y="21"/>
                    <a:pt x="132" y="20"/>
                  </a:cubicBezTo>
                  <a:cubicBezTo>
                    <a:pt x="131" y="19"/>
                    <a:pt x="129" y="19"/>
                    <a:pt x="127" y="19"/>
                  </a:cubicBezTo>
                  <a:cubicBezTo>
                    <a:pt x="125" y="19"/>
                    <a:pt x="124" y="19"/>
                    <a:pt x="122" y="20"/>
                  </a:cubicBezTo>
                  <a:cubicBezTo>
                    <a:pt x="121" y="21"/>
                    <a:pt x="120" y="23"/>
                    <a:pt x="120" y="25"/>
                  </a:cubicBezTo>
                  <a:close/>
                  <a:moveTo>
                    <a:pt x="142" y="31"/>
                  </a:moveTo>
                  <a:cubicBezTo>
                    <a:pt x="120" y="31"/>
                    <a:pt x="120" y="31"/>
                    <a:pt x="120" y="31"/>
                  </a:cubicBezTo>
                  <a:cubicBezTo>
                    <a:pt x="121" y="35"/>
                    <a:pt x="123" y="37"/>
                    <a:pt x="128" y="37"/>
                  </a:cubicBezTo>
                  <a:cubicBezTo>
                    <a:pt x="131" y="37"/>
                    <a:pt x="133" y="36"/>
                    <a:pt x="135" y="34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38" y="42"/>
                    <a:pt x="134" y="44"/>
                    <a:pt x="128" y="44"/>
                  </a:cubicBezTo>
                  <a:cubicBezTo>
                    <a:pt x="123" y="44"/>
                    <a:pt x="119" y="42"/>
                    <a:pt x="116" y="39"/>
                  </a:cubicBezTo>
                  <a:cubicBezTo>
                    <a:pt x="113" y="36"/>
                    <a:pt x="111" y="32"/>
                    <a:pt x="111" y="28"/>
                  </a:cubicBezTo>
                  <a:cubicBezTo>
                    <a:pt x="111" y="23"/>
                    <a:pt x="113" y="19"/>
                    <a:pt x="116" y="16"/>
                  </a:cubicBezTo>
                  <a:cubicBezTo>
                    <a:pt x="119" y="13"/>
                    <a:pt x="123" y="12"/>
                    <a:pt x="127" y="12"/>
                  </a:cubicBezTo>
                  <a:cubicBezTo>
                    <a:pt x="132" y="12"/>
                    <a:pt x="136" y="13"/>
                    <a:pt x="138" y="16"/>
                  </a:cubicBezTo>
                  <a:cubicBezTo>
                    <a:pt x="141" y="19"/>
                    <a:pt x="143" y="23"/>
                    <a:pt x="143" y="28"/>
                  </a:cubicBezTo>
                  <a:cubicBezTo>
                    <a:pt x="143" y="29"/>
                    <a:pt x="143" y="30"/>
                    <a:pt x="142" y="31"/>
                  </a:cubicBezTo>
                  <a:close/>
                  <a:moveTo>
                    <a:pt x="89" y="36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9" y="36"/>
                    <a:pt x="101" y="35"/>
                    <a:pt x="101" y="33"/>
                  </a:cubicBezTo>
                  <a:cubicBezTo>
                    <a:pt x="101" y="33"/>
                    <a:pt x="100" y="32"/>
                    <a:pt x="100" y="31"/>
                  </a:cubicBezTo>
                  <a:cubicBezTo>
                    <a:pt x="99" y="31"/>
                    <a:pt x="98" y="31"/>
                    <a:pt x="97" y="31"/>
                  </a:cubicBezTo>
                  <a:cubicBezTo>
                    <a:pt x="89" y="31"/>
                    <a:pt x="89" y="31"/>
                    <a:pt x="89" y="31"/>
                  </a:cubicBezTo>
                  <a:lnTo>
                    <a:pt x="89" y="36"/>
                  </a:lnTo>
                  <a:close/>
                  <a:moveTo>
                    <a:pt x="96" y="19"/>
                  </a:moveTo>
                  <a:cubicBezTo>
                    <a:pt x="89" y="19"/>
                    <a:pt x="89" y="19"/>
                    <a:pt x="89" y="19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8" y="24"/>
                    <a:pt x="99" y="24"/>
                    <a:pt x="99" y="22"/>
                  </a:cubicBezTo>
                  <a:cubicBezTo>
                    <a:pt x="99" y="20"/>
                    <a:pt x="98" y="19"/>
                    <a:pt x="96" y="19"/>
                  </a:cubicBezTo>
                  <a:close/>
                  <a:moveTo>
                    <a:pt x="104" y="27"/>
                  </a:moveTo>
                  <a:cubicBezTo>
                    <a:pt x="107" y="29"/>
                    <a:pt x="108" y="31"/>
                    <a:pt x="108" y="34"/>
                  </a:cubicBezTo>
                  <a:cubicBezTo>
                    <a:pt x="108" y="37"/>
                    <a:pt x="107" y="39"/>
                    <a:pt x="105" y="41"/>
                  </a:cubicBezTo>
                  <a:cubicBezTo>
                    <a:pt x="104" y="42"/>
                    <a:pt x="101" y="43"/>
                    <a:pt x="98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100" y="13"/>
                    <a:pt x="102" y="13"/>
                    <a:pt x="104" y="15"/>
                  </a:cubicBezTo>
                  <a:cubicBezTo>
                    <a:pt x="106" y="16"/>
                    <a:pt x="107" y="19"/>
                    <a:pt x="107" y="21"/>
                  </a:cubicBezTo>
                  <a:cubicBezTo>
                    <a:pt x="107" y="24"/>
                    <a:pt x="106" y="26"/>
                    <a:pt x="104" y="27"/>
                  </a:cubicBezTo>
                  <a:close/>
                  <a:moveTo>
                    <a:pt x="54" y="25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8" y="23"/>
                    <a:pt x="68" y="21"/>
                    <a:pt x="66" y="20"/>
                  </a:cubicBezTo>
                  <a:cubicBezTo>
                    <a:pt x="65" y="19"/>
                    <a:pt x="63" y="19"/>
                    <a:pt x="61" y="19"/>
                  </a:cubicBezTo>
                  <a:cubicBezTo>
                    <a:pt x="59" y="19"/>
                    <a:pt x="58" y="19"/>
                    <a:pt x="56" y="20"/>
                  </a:cubicBezTo>
                  <a:cubicBezTo>
                    <a:pt x="55" y="21"/>
                    <a:pt x="54" y="23"/>
                    <a:pt x="54" y="25"/>
                  </a:cubicBezTo>
                  <a:close/>
                  <a:moveTo>
                    <a:pt x="76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5" y="35"/>
                    <a:pt x="57" y="37"/>
                    <a:pt x="62" y="37"/>
                  </a:cubicBezTo>
                  <a:cubicBezTo>
                    <a:pt x="65" y="37"/>
                    <a:pt x="67" y="36"/>
                    <a:pt x="69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2" y="42"/>
                    <a:pt x="68" y="44"/>
                    <a:pt x="62" y="44"/>
                  </a:cubicBezTo>
                  <a:cubicBezTo>
                    <a:pt x="57" y="44"/>
                    <a:pt x="53" y="42"/>
                    <a:pt x="50" y="39"/>
                  </a:cubicBezTo>
                  <a:cubicBezTo>
                    <a:pt x="47" y="36"/>
                    <a:pt x="45" y="32"/>
                    <a:pt x="45" y="28"/>
                  </a:cubicBezTo>
                  <a:cubicBezTo>
                    <a:pt x="45" y="23"/>
                    <a:pt x="47" y="19"/>
                    <a:pt x="50" y="16"/>
                  </a:cubicBezTo>
                  <a:cubicBezTo>
                    <a:pt x="53" y="13"/>
                    <a:pt x="57" y="12"/>
                    <a:pt x="61" y="12"/>
                  </a:cubicBezTo>
                  <a:cubicBezTo>
                    <a:pt x="66" y="12"/>
                    <a:pt x="70" y="13"/>
                    <a:pt x="72" y="16"/>
                  </a:cubicBezTo>
                  <a:cubicBezTo>
                    <a:pt x="75" y="19"/>
                    <a:pt x="77" y="23"/>
                    <a:pt x="77" y="28"/>
                  </a:cubicBezTo>
                  <a:cubicBezTo>
                    <a:pt x="77" y="29"/>
                    <a:pt x="77" y="30"/>
                    <a:pt x="76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2460599" y="4222793"/>
              <a:ext cx="55563" cy="69850"/>
            </a:xfrm>
            <a:custGeom>
              <a:avLst/>
              <a:gdLst/>
              <a:ahLst/>
              <a:cxnLst/>
              <a:rect l="l" t="t" r="r" b="b"/>
              <a:pathLst>
                <a:path w="35" h="44" extrusionOk="0">
                  <a:moveTo>
                    <a:pt x="27" y="19"/>
                  </a:moveTo>
                  <a:lnTo>
                    <a:pt x="10" y="31"/>
                  </a:lnTo>
                  <a:lnTo>
                    <a:pt x="23" y="28"/>
                  </a:lnTo>
                  <a:lnTo>
                    <a:pt x="35" y="44"/>
                  </a:lnTo>
                  <a:lnTo>
                    <a:pt x="33" y="26"/>
                  </a:lnTo>
                  <a:lnTo>
                    <a:pt x="27" y="19"/>
                  </a:lnTo>
                  <a:close/>
                  <a:moveTo>
                    <a:pt x="13" y="15"/>
                  </a:moveTo>
                  <a:lnTo>
                    <a:pt x="0" y="34"/>
                  </a:lnTo>
                  <a:lnTo>
                    <a:pt x="24" y="15"/>
                  </a:lnTo>
                  <a:lnTo>
                    <a:pt x="19" y="7"/>
                  </a:lnTo>
                  <a:lnTo>
                    <a:pt x="2" y="0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2463774" y="4211681"/>
              <a:ext cx="87313" cy="20638"/>
            </a:xfrm>
            <a:custGeom>
              <a:avLst/>
              <a:gdLst/>
              <a:ahLst/>
              <a:cxnLst/>
              <a:rect l="l" t="t" r="r" b="b"/>
              <a:pathLst>
                <a:path w="55" h="13" extrusionOk="0">
                  <a:moveTo>
                    <a:pt x="0" y="7"/>
                  </a:moveTo>
                  <a:lnTo>
                    <a:pt x="17" y="13"/>
                  </a:lnTo>
                  <a:lnTo>
                    <a:pt x="41" y="10"/>
                  </a:lnTo>
                  <a:lnTo>
                    <a:pt x="5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2514574" y="4211681"/>
              <a:ext cx="36513" cy="80963"/>
            </a:xfrm>
            <a:custGeom>
              <a:avLst/>
              <a:gdLst/>
              <a:ahLst/>
              <a:cxnLst/>
              <a:rect l="l" t="t" r="r" b="b"/>
              <a:pathLst>
                <a:path w="23" h="51" extrusionOk="0">
                  <a:moveTo>
                    <a:pt x="23" y="0"/>
                  </a:moveTo>
                  <a:lnTo>
                    <a:pt x="9" y="11"/>
                  </a:lnTo>
                  <a:lnTo>
                    <a:pt x="0" y="33"/>
                  </a:lnTo>
                  <a:lnTo>
                    <a:pt x="2" y="5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2144687" y="4211681"/>
              <a:ext cx="239713" cy="26988"/>
            </a:xfrm>
            <a:custGeom>
              <a:avLst/>
              <a:gdLst/>
              <a:ahLst/>
              <a:cxnLst/>
              <a:rect l="l" t="t" r="r" b="b"/>
              <a:pathLst>
                <a:path w="128" h="15" extrusionOk="0">
                  <a:moveTo>
                    <a:pt x="122" y="7"/>
                  </a:moveTo>
                  <a:cubicBezTo>
                    <a:pt x="125" y="7"/>
                    <a:pt x="125" y="7"/>
                    <a:pt x="125" y="7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3"/>
                    <a:pt x="121" y="3"/>
                    <a:pt x="121" y="4"/>
                  </a:cubicBezTo>
                  <a:cubicBezTo>
                    <a:pt x="120" y="4"/>
                    <a:pt x="120" y="5"/>
                    <a:pt x="120" y="5"/>
                  </a:cubicBezTo>
                  <a:cubicBezTo>
                    <a:pt x="120" y="6"/>
                    <a:pt x="120" y="6"/>
                    <a:pt x="121" y="7"/>
                  </a:cubicBezTo>
                  <a:cubicBezTo>
                    <a:pt x="121" y="7"/>
                    <a:pt x="122" y="7"/>
                    <a:pt x="122" y="7"/>
                  </a:cubicBezTo>
                  <a:close/>
                  <a:moveTo>
                    <a:pt x="122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19" y="9"/>
                    <a:pt x="118" y="9"/>
                    <a:pt x="118" y="8"/>
                  </a:cubicBezTo>
                  <a:cubicBezTo>
                    <a:pt x="117" y="7"/>
                    <a:pt x="117" y="6"/>
                    <a:pt x="117" y="5"/>
                  </a:cubicBezTo>
                  <a:cubicBezTo>
                    <a:pt x="117" y="4"/>
                    <a:pt x="117" y="3"/>
                    <a:pt x="118" y="2"/>
                  </a:cubicBezTo>
                  <a:cubicBezTo>
                    <a:pt x="119" y="1"/>
                    <a:pt x="120" y="0"/>
                    <a:pt x="122" y="0"/>
                  </a:cubicBezTo>
                  <a:close/>
                  <a:moveTo>
                    <a:pt x="104" y="9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104" y="9"/>
                  </a:lnTo>
                  <a:close/>
                  <a:moveTo>
                    <a:pt x="94" y="6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6"/>
                    <a:pt x="87" y="6"/>
                    <a:pt x="87" y="6"/>
                  </a:cubicBezTo>
                  <a:lnTo>
                    <a:pt x="94" y="6"/>
                  </a:lnTo>
                  <a:close/>
                  <a:moveTo>
                    <a:pt x="70" y="11"/>
                  </a:moveTo>
                  <a:cubicBezTo>
                    <a:pt x="70" y="12"/>
                    <a:pt x="72" y="12"/>
                    <a:pt x="73" y="12"/>
                  </a:cubicBezTo>
                  <a:cubicBezTo>
                    <a:pt x="74" y="12"/>
                    <a:pt x="75" y="12"/>
                    <a:pt x="76" y="11"/>
                  </a:cubicBezTo>
                  <a:cubicBezTo>
                    <a:pt x="77" y="10"/>
                    <a:pt x="77" y="9"/>
                    <a:pt x="77" y="8"/>
                  </a:cubicBezTo>
                  <a:cubicBezTo>
                    <a:pt x="77" y="6"/>
                    <a:pt x="77" y="5"/>
                    <a:pt x="76" y="4"/>
                  </a:cubicBezTo>
                  <a:cubicBezTo>
                    <a:pt x="75" y="3"/>
                    <a:pt x="74" y="3"/>
                    <a:pt x="73" y="3"/>
                  </a:cubicBezTo>
                  <a:cubicBezTo>
                    <a:pt x="72" y="3"/>
                    <a:pt x="70" y="3"/>
                    <a:pt x="70" y="4"/>
                  </a:cubicBezTo>
                  <a:cubicBezTo>
                    <a:pt x="69" y="5"/>
                    <a:pt x="68" y="6"/>
                    <a:pt x="68" y="8"/>
                  </a:cubicBezTo>
                  <a:cubicBezTo>
                    <a:pt x="68" y="9"/>
                    <a:pt x="69" y="10"/>
                    <a:pt x="70" y="11"/>
                  </a:cubicBezTo>
                  <a:close/>
                  <a:moveTo>
                    <a:pt x="77" y="2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4"/>
                    <a:pt x="75" y="15"/>
                    <a:pt x="72" y="15"/>
                  </a:cubicBezTo>
                  <a:cubicBezTo>
                    <a:pt x="70" y="15"/>
                    <a:pt x="69" y="14"/>
                    <a:pt x="67" y="13"/>
                  </a:cubicBezTo>
                  <a:cubicBezTo>
                    <a:pt x="66" y="11"/>
                    <a:pt x="65" y="10"/>
                    <a:pt x="65" y="8"/>
                  </a:cubicBezTo>
                  <a:cubicBezTo>
                    <a:pt x="65" y="5"/>
                    <a:pt x="66" y="4"/>
                    <a:pt x="67" y="2"/>
                  </a:cubicBezTo>
                  <a:cubicBezTo>
                    <a:pt x="69" y="1"/>
                    <a:pt x="70" y="0"/>
                    <a:pt x="72" y="0"/>
                  </a:cubicBezTo>
                  <a:cubicBezTo>
                    <a:pt x="75" y="0"/>
                    <a:pt x="76" y="1"/>
                    <a:pt x="77" y="2"/>
                  </a:cubicBezTo>
                  <a:close/>
                  <a:moveTo>
                    <a:pt x="49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49" y="15"/>
                    <a:pt x="49" y="15"/>
                    <a:pt x="49" y="15"/>
                  </a:cubicBezTo>
                  <a:lnTo>
                    <a:pt x="49" y="0"/>
                  </a:lnTo>
                  <a:close/>
                  <a:moveTo>
                    <a:pt x="4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7"/>
                    <a:pt x="38" y="7"/>
                    <a:pt x="38" y="7"/>
                  </a:cubicBezTo>
                  <a:lnTo>
                    <a:pt x="43" y="0"/>
                  </a:lnTo>
                  <a:close/>
                  <a:moveTo>
                    <a:pt x="16" y="8"/>
                  </a:moveTo>
                  <a:cubicBezTo>
                    <a:pt x="16" y="9"/>
                    <a:pt x="17" y="10"/>
                    <a:pt x="17" y="11"/>
                  </a:cubicBezTo>
                  <a:cubicBezTo>
                    <a:pt x="18" y="12"/>
                    <a:pt x="19" y="12"/>
                    <a:pt x="21" y="12"/>
                  </a:cubicBezTo>
                  <a:cubicBezTo>
                    <a:pt x="22" y="12"/>
                    <a:pt x="23" y="12"/>
                    <a:pt x="24" y="11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19" y="3"/>
                    <a:pt x="18" y="3"/>
                    <a:pt x="17" y="4"/>
                  </a:cubicBezTo>
                  <a:cubicBezTo>
                    <a:pt x="17" y="5"/>
                    <a:pt x="16" y="6"/>
                    <a:pt x="16" y="8"/>
                  </a:cubicBezTo>
                  <a:close/>
                  <a:moveTo>
                    <a:pt x="26" y="13"/>
                  </a:moveTo>
                  <a:cubicBezTo>
                    <a:pt x="25" y="14"/>
                    <a:pt x="23" y="15"/>
                    <a:pt x="21" y="15"/>
                  </a:cubicBezTo>
                  <a:cubicBezTo>
                    <a:pt x="18" y="15"/>
                    <a:pt x="17" y="14"/>
                    <a:pt x="15" y="13"/>
                  </a:cubicBezTo>
                  <a:cubicBezTo>
                    <a:pt x="14" y="11"/>
                    <a:pt x="13" y="10"/>
                    <a:pt x="13" y="8"/>
                  </a:cubicBezTo>
                  <a:cubicBezTo>
                    <a:pt x="13" y="5"/>
                    <a:pt x="14" y="4"/>
                    <a:pt x="15" y="2"/>
                  </a:cubicBezTo>
                  <a:cubicBezTo>
                    <a:pt x="17" y="1"/>
                    <a:pt x="18" y="0"/>
                    <a:pt x="21" y="0"/>
                  </a:cubicBezTo>
                  <a:cubicBezTo>
                    <a:pt x="23" y="0"/>
                    <a:pt x="25" y="1"/>
                    <a:pt x="26" y="2"/>
                  </a:cubicBezTo>
                  <a:cubicBezTo>
                    <a:pt x="28" y="4"/>
                    <a:pt x="28" y="5"/>
                    <a:pt x="28" y="8"/>
                  </a:cubicBezTo>
                  <a:cubicBezTo>
                    <a:pt x="28" y="10"/>
                    <a:pt x="28" y="11"/>
                    <a:pt x="26" y="13"/>
                  </a:cubicBezTo>
                  <a:close/>
                  <a:moveTo>
                    <a:pt x="6" y="7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2144687" y="4252956"/>
              <a:ext cx="187325" cy="39688"/>
            </a:xfrm>
            <a:custGeom>
              <a:avLst/>
              <a:gdLst/>
              <a:ahLst/>
              <a:cxnLst/>
              <a:rect l="l" t="t" r="r" b="b"/>
              <a:pathLst>
                <a:path w="100" h="22" extrusionOk="0">
                  <a:moveTo>
                    <a:pt x="88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2"/>
                    <a:pt x="96" y="11"/>
                    <a:pt x="95" y="10"/>
                  </a:cubicBezTo>
                  <a:cubicBezTo>
                    <a:pt x="95" y="10"/>
                    <a:pt x="94" y="9"/>
                    <a:pt x="93" y="9"/>
                  </a:cubicBezTo>
                  <a:cubicBezTo>
                    <a:pt x="91" y="9"/>
                    <a:pt x="90" y="10"/>
                    <a:pt x="90" y="10"/>
                  </a:cubicBezTo>
                  <a:cubicBezTo>
                    <a:pt x="89" y="11"/>
                    <a:pt x="88" y="12"/>
                    <a:pt x="88" y="13"/>
                  </a:cubicBezTo>
                  <a:close/>
                  <a:moveTo>
                    <a:pt x="100" y="16"/>
                  </a:moveTo>
                  <a:cubicBezTo>
                    <a:pt x="88" y="16"/>
                    <a:pt x="88" y="16"/>
                    <a:pt x="88" y="16"/>
                  </a:cubicBezTo>
                  <a:cubicBezTo>
                    <a:pt x="89" y="17"/>
                    <a:pt x="89" y="17"/>
                    <a:pt x="90" y="18"/>
                  </a:cubicBezTo>
                  <a:cubicBezTo>
                    <a:pt x="91" y="19"/>
                    <a:pt x="92" y="19"/>
                    <a:pt x="93" y="19"/>
                  </a:cubicBezTo>
                  <a:cubicBezTo>
                    <a:pt x="95" y="19"/>
                    <a:pt x="96" y="18"/>
                    <a:pt x="97" y="17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8" y="21"/>
                    <a:pt x="96" y="22"/>
                    <a:pt x="93" y="22"/>
                  </a:cubicBezTo>
                  <a:cubicBezTo>
                    <a:pt x="91" y="22"/>
                    <a:pt x="89" y="21"/>
                    <a:pt x="87" y="20"/>
                  </a:cubicBezTo>
                  <a:cubicBezTo>
                    <a:pt x="86" y="18"/>
                    <a:pt x="85" y="16"/>
                    <a:pt x="85" y="14"/>
                  </a:cubicBezTo>
                  <a:cubicBezTo>
                    <a:pt x="85" y="12"/>
                    <a:pt x="86" y="10"/>
                    <a:pt x="87" y="9"/>
                  </a:cubicBezTo>
                  <a:cubicBezTo>
                    <a:pt x="89" y="7"/>
                    <a:pt x="90" y="7"/>
                    <a:pt x="93" y="7"/>
                  </a:cubicBezTo>
                  <a:cubicBezTo>
                    <a:pt x="95" y="7"/>
                    <a:pt x="96" y="7"/>
                    <a:pt x="98" y="9"/>
                  </a:cubicBezTo>
                  <a:cubicBezTo>
                    <a:pt x="99" y="10"/>
                    <a:pt x="100" y="12"/>
                    <a:pt x="100" y="14"/>
                  </a:cubicBezTo>
                  <a:cubicBezTo>
                    <a:pt x="100" y="15"/>
                    <a:pt x="100" y="15"/>
                    <a:pt x="100" y="16"/>
                  </a:cubicBezTo>
                  <a:close/>
                  <a:moveTo>
                    <a:pt x="77" y="7"/>
                  </a:moveTo>
                  <a:cubicBezTo>
                    <a:pt x="79" y="7"/>
                    <a:pt x="80" y="7"/>
                    <a:pt x="81" y="8"/>
                  </a:cubicBezTo>
                  <a:cubicBezTo>
                    <a:pt x="82" y="9"/>
                    <a:pt x="82" y="11"/>
                    <a:pt x="82" y="13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2"/>
                    <a:pt x="79" y="11"/>
                    <a:pt x="78" y="10"/>
                  </a:cubicBezTo>
                  <a:cubicBezTo>
                    <a:pt x="78" y="10"/>
                    <a:pt x="77" y="10"/>
                    <a:pt x="76" y="10"/>
                  </a:cubicBezTo>
                  <a:cubicBezTo>
                    <a:pt x="75" y="10"/>
                    <a:pt x="74" y="10"/>
                    <a:pt x="73" y="11"/>
                  </a:cubicBezTo>
                  <a:cubicBezTo>
                    <a:pt x="73" y="11"/>
                    <a:pt x="72" y="12"/>
                    <a:pt x="72" y="14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7"/>
                    <a:pt x="75" y="7"/>
                    <a:pt x="77" y="7"/>
                  </a:cubicBezTo>
                  <a:close/>
                  <a:moveTo>
                    <a:pt x="66" y="21"/>
                  </a:moveTo>
                  <a:cubicBezTo>
                    <a:pt x="63" y="21"/>
                    <a:pt x="63" y="21"/>
                    <a:pt x="63" y="2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6" y="7"/>
                    <a:pt x="66" y="7"/>
                    <a:pt x="66" y="7"/>
                  </a:cubicBezTo>
                  <a:lnTo>
                    <a:pt x="66" y="21"/>
                  </a:lnTo>
                  <a:close/>
                  <a:moveTo>
                    <a:pt x="65" y="4"/>
                  </a:moveTo>
                  <a:cubicBezTo>
                    <a:pt x="65" y="5"/>
                    <a:pt x="65" y="5"/>
                    <a:pt x="64" y="5"/>
                  </a:cubicBezTo>
                  <a:cubicBezTo>
                    <a:pt x="64" y="5"/>
                    <a:pt x="63" y="5"/>
                    <a:pt x="63" y="4"/>
                  </a:cubicBezTo>
                  <a:cubicBezTo>
                    <a:pt x="62" y="4"/>
                    <a:pt x="62" y="3"/>
                    <a:pt x="62" y="3"/>
                  </a:cubicBezTo>
                  <a:cubicBezTo>
                    <a:pt x="62" y="2"/>
                    <a:pt x="62" y="2"/>
                    <a:pt x="63" y="1"/>
                  </a:cubicBezTo>
                  <a:cubicBezTo>
                    <a:pt x="63" y="1"/>
                    <a:pt x="64" y="1"/>
                    <a:pt x="64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6" y="2"/>
                    <a:pt x="66" y="2"/>
                    <a:pt x="66" y="3"/>
                  </a:cubicBezTo>
                  <a:cubicBezTo>
                    <a:pt x="66" y="3"/>
                    <a:pt x="66" y="4"/>
                    <a:pt x="65" y="4"/>
                  </a:cubicBezTo>
                  <a:close/>
                  <a:moveTo>
                    <a:pt x="59" y="21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1"/>
                  </a:lnTo>
                  <a:close/>
                  <a:moveTo>
                    <a:pt x="53" y="7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50" y="18"/>
                  </a:cubicBezTo>
                  <a:cubicBezTo>
                    <a:pt x="50" y="19"/>
                    <a:pt x="50" y="19"/>
                    <a:pt x="51" y="19"/>
                  </a:cubicBezTo>
                  <a:cubicBezTo>
                    <a:pt x="51" y="19"/>
                    <a:pt x="52" y="19"/>
                    <a:pt x="53" y="1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1" y="22"/>
                    <a:pt x="49" y="22"/>
                    <a:pt x="48" y="21"/>
                  </a:cubicBezTo>
                  <a:cubicBezTo>
                    <a:pt x="47" y="20"/>
                    <a:pt x="46" y="19"/>
                    <a:pt x="46" y="1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7"/>
                    <a:pt x="49" y="7"/>
                    <a:pt x="49" y="7"/>
                  </a:cubicBezTo>
                  <a:lnTo>
                    <a:pt x="53" y="7"/>
                  </a:lnTo>
                  <a:close/>
                  <a:moveTo>
                    <a:pt x="43" y="1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0" y="4"/>
                    <a:pt x="39" y="5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5"/>
                    <a:pt x="37" y="3"/>
                    <a:pt x="38" y="2"/>
                  </a:cubicBezTo>
                  <a:cubicBezTo>
                    <a:pt x="39" y="1"/>
                    <a:pt x="40" y="1"/>
                    <a:pt x="43" y="1"/>
                  </a:cubicBezTo>
                  <a:close/>
                  <a:moveTo>
                    <a:pt x="20" y="14"/>
                  </a:moveTo>
                  <a:cubicBezTo>
                    <a:pt x="20" y="16"/>
                    <a:pt x="21" y="17"/>
                    <a:pt x="22" y="18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8" y="18"/>
                  </a:cubicBezTo>
                  <a:cubicBezTo>
                    <a:pt x="29" y="17"/>
                    <a:pt x="29" y="16"/>
                    <a:pt x="29" y="14"/>
                  </a:cubicBezTo>
                  <a:cubicBezTo>
                    <a:pt x="29" y="13"/>
                    <a:pt x="29" y="12"/>
                    <a:pt x="28" y="11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4" y="10"/>
                    <a:pt x="23" y="10"/>
                    <a:pt x="22" y="11"/>
                  </a:cubicBezTo>
                  <a:cubicBezTo>
                    <a:pt x="21" y="12"/>
                    <a:pt x="20" y="13"/>
                    <a:pt x="20" y="14"/>
                  </a:cubicBezTo>
                  <a:close/>
                  <a:moveTo>
                    <a:pt x="30" y="20"/>
                  </a:moveTo>
                  <a:cubicBezTo>
                    <a:pt x="29" y="21"/>
                    <a:pt x="27" y="22"/>
                    <a:pt x="25" y="22"/>
                  </a:cubicBezTo>
                  <a:cubicBezTo>
                    <a:pt x="23" y="22"/>
                    <a:pt x="21" y="21"/>
                    <a:pt x="20" y="20"/>
                  </a:cubicBezTo>
                  <a:cubicBezTo>
                    <a:pt x="18" y="18"/>
                    <a:pt x="17" y="16"/>
                    <a:pt x="17" y="14"/>
                  </a:cubicBezTo>
                  <a:cubicBezTo>
                    <a:pt x="17" y="12"/>
                    <a:pt x="18" y="10"/>
                    <a:pt x="20" y="9"/>
                  </a:cubicBezTo>
                  <a:cubicBezTo>
                    <a:pt x="21" y="7"/>
                    <a:pt x="23" y="7"/>
                    <a:pt x="25" y="7"/>
                  </a:cubicBezTo>
                  <a:cubicBezTo>
                    <a:pt x="27" y="7"/>
                    <a:pt x="29" y="7"/>
                    <a:pt x="30" y="9"/>
                  </a:cubicBezTo>
                  <a:cubicBezTo>
                    <a:pt x="32" y="10"/>
                    <a:pt x="33" y="12"/>
                    <a:pt x="33" y="14"/>
                  </a:cubicBezTo>
                  <a:cubicBezTo>
                    <a:pt x="33" y="16"/>
                    <a:pt x="32" y="18"/>
                    <a:pt x="30" y="20"/>
                  </a:cubicBezTo>
                  <a:close/>
                  <a:moveTo>
                    <a:pt x="8" y="22"/>
                  </a:moveTo>
                  <a:cubicBezTo>
                    <a:pt x="6" y="22"/>
                    <a:pt x="4" y="21"/>
                    <a:pt x="3" y="21"/>
                  </a:cubicBezTo>
                  <a:cubicBezTo>
                    <a:pt x="2" y="20"/>
                    <a:pt x="1" y="18"/>
                    <a:pt x="0" y="17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7"/>
                    <a:pt x="5" y="19"/>
                    <a:pt x="8" y="19"/>
                  </a:cubicBezTo>
                  <a:cubicBezTo>
                    <a:pt x="9" y="19"/>
                    <a:pt x="10" y="18"/>
                    <a:pt x="11" y="18"/>
                  </a:cubicBezTo>
                  <a:cubicBezTo>
                    <a:pt x="11" y="17"/>
                    <a:pt x="12" y="17"/>
                    <a:pt x="12" y="16"/>
                  </a:cubicBezTo>
                  <a:cubicBezTo>
                    <a:pt x="12" y="15"/>
                    <a:pt x="11" y="15"/>
                    <a:pt x="11" y="14"/>
                  </a:cubicBezTo>
                  <a:cubicBezTo>
                    <a:pt x="10" y="14"/>
                    <a:pt x="9" y="13"/>
                    <a:pt x="7" y="13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2" y="10"/>
                    <a:pt x="1" y="8"/>
                    <a:pt x="1" y="7"/>
                  </a:cubicBezTo>
                  <a:cubicBezTo>
                    <a:pt x="1" y="5"/>
                    <a:pt x="2" y="3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9" y="1"/>
                    <a:pt x="10" y="1"/>
                    <a:pt x="12" y="2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5"/>
                    <a:pt x="9" y="4"/>
                    <a:pt x="7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4" y="7"/>
                    <a:pt x="5" y="8"/>
                    <a:pt x="5" y="8"/>
                  </a:cubicBezTo>
                  <a:cubicBezTo>
                    <a:pt x="6" y="9"/>
                    <a:pt x="7" y="9"/>
                    <a:pt x="8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3"/>
                    <a:pt x="15" y="14"/>
                    <a:pt x="15" y="16"/>
                  </a:cubicBezTo>
                  <a:cubicBezTo>
                    <a:pt x="15" y="18"/>
                    <a:pt x="14" y="19"/>
                    <a:pt x="13" y="20"/>
                  </a:cubicBezTo>
                  <a:cubicBezTo>
                    <a:pt x="12" y="21"/>
                    <a:pt x="10" y="22"/>
                    <a:pt x="8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_1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00" name="Google Shape;1800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1" name="Google Shape;180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раздела 2 1">
  <p:cSld name="SECTION_HEADER_1_1">
    <p:bg>
      <p:bgPr>
        <a:solidFill>
          <a:srgbClr val="FF5252"/>
        </a:solidFill>
        <a:effectLst/>
      </p:bgPr>
    </p:bg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8"/>
          <p:cNvSpPr/>
          <p:nvPr/>
        </p:nvSpPr>
        <p:spPr>
          <a:xfrm>
            <a:off x="3124963" y="1126873"/>
            <a:ext cx="2894075" cy="2889754"/>
          </a:xfrm>
          <a:custGeom>
            <a:avLst/>
            <a:gdLst/>
            <a:ahLst/>
            <a:cxnLst/>
            <a:rect l="l" t="t" r="r" b="b"/>
            <a:pathLst>
              <a:path w="1217" h="1216" extrusionOk="0">
                <a:moveTo>
                  <a:pt x="366" y="70"/>
                </a:moveTo>
                <a:cubicBezTo>
                  <a:pt x="415" y="186"/>
                  <a:pt x="415" y="186"/>
                  <a:pt x="415" y="186"/>
                </a:cubicBezTo>
                <a:cubicBezTo>
                  <a:pt x="415" y="186"/>
                  <a:pt x="415" y="186"/>
                  <a:pt x="415" y="186"/>
                </a:cubicBezTo>
                <a:cubicBezTo>
                  <a:pt x="417" y="192"/>
                  <a:pt x="424" y="196"/>
                  <a:pt x="431" y="196"/>
                </a:cubicBezTo>
                <a:cubicBezTo>
                  <a:pt x="431" y="196"/>
                  <a:pt x="431" y="196"/>
                  <a:pt x="431" y="196"/>
                </a:cubicBezTo>
                <a:cubicBezTo>
                  <a:pt x="432" y="196"/>
                  <a:pt x="435" y="196"/>
                  <a:pt x="437" y="196"/>
                </a:cubicBezTo>
                <a:cubicBezTo>
                  <a:pt x="437" y="196"/>
                  <a:pt x="437" y="196"/>
                  <a:pt x="437" y="196"/>
                </a:cubicBezTo>
                <a:cubicBezTo>
                  <a:pt x="438" y="195"/>
                  <a:pt x="438" y="195"/>
                  <a:pt x="438" y="195"/>
                </a:cubicBezTo>
                <a:cubicBezTo>
                  <a:pt x="447" y="191"/>
                  <a:pt x="451" y="182"/>
                  <a:pt x="447" y="172"/>
                </a:cubicBezTo>
                <a:cubicBezTo>
                  <a:pt x="447" y="172"/>
                  <a:pt x="447" y="172"/>
                  <a:pt x="447" y="172"/>
                </a:cubicBezTo>
                <a:cubicBezTo>
                  <a:pt x="399" y="57"/>
                  <a:pt x="399" y="57"/>
                  <a:pt x="399" y="57"/>
                </a:cubicBezTo>
                <a:cubicBezTo>
                  <a:pt x="399" y="56"/>
                  <a:pt x="399" y="56"/>
                  <a:pt x="399" y="56"/>
                </a:cubicBezTo>
                <a:cubicBezTo>
                  <a:pt x="395" y="48"/>
                  <a:pt x="385" y="43"/>
                  <a:pt x="376" y="47"/>
                </a:cubicBezTo>
                <a:cubicBezTo>
                  <a:pt x="376" y="47"/>
                  <a:pt x="376" y="47"/>
                  <a:pt x="376" y="47"/>
                </a:cubicBezTo>
                <a:cubicBezTo>
                  <a:pt x="376" y="47"/>
                  <a:pt x="376" y="47"/>
                  <a:pt x="376" y="47"/>
                </a:cubicBezTo>
                <a:cubicBezTo>
                  <a:pt x="367" y="51"/>
                  <a:pt x="362" y="61"/>
                  <a:pt x="366" y="70"/>
                </a:cubicBezTo>
                <a:close/>
                <a:moveTo>
                  <a:pt x="267" y="292"/>
                </a:moveTo>
                <a:cubicBezTo>
                  <a:pt x="267" y="292"/>
                  <a:pt x="267" y="292"/>
                  <a:pt x="267" y="292"/>
                </a:cubicBezTo>
                <a:cubicBezTo>
                  <a:pt x="271" y="296"/>
                  <a:pt x="276" y="297"/>
                  <a:pt x="280" y="297"/>
                </a:cubicBezTo>
                <a:cubicBezTo>
                  <a:pt x="284" y="297"/>
                  <a:pt x="289" y="296"/>
                  <a:pt x="292" y="292"/>
                </a:cubicBezTo>
                <a:cubicBezTo>
                  <a:pt x="300" y="285"/>
                  <a:pt x="299" y="274"/>
                  <a:pt x="293" y="267"/>
                </a:cubicBezTo>
                <a:cubicBezTo>
                  <a:pt x="204" y="178"/>
                  <a:pt x="204" y="178"/>
                  <a:pt x="204" y="178"/>
                </a:cubicBezTo>
                <a:cubicBezTo>
                  <a:pt x="197" y="171"/>
                  <a:pt x="186" y="171"/>
                  <a:pt x="179" y="178"/>
                </a:cubicBezTo>
                <a:cubicBezTo>
                  <a:pt x="172" y="185"/>
                  <a:pt x="172" y="196"/>
                  <a:pt x="179" y="203"/>
                </a:cubicBezTo>
                <a:cubicBezTo>
                  <a:pt x="179" y="203"/>
                  <a:pt x="179" y="203"/>
                  <a:pt x="179" y="203"/>
                </a:cubicBezTo>
                <a:lnTo>
                  <a:pt x="267" y="292"/>
                </a:lnTo>
                <a:close/>
                <a:moveTo>
                  <a:pt x="46" y="375"/>
                </a:moveTo>
                <a:cubicBezTo>
                  <a:pt x="43" y="384"/>
                  <a:pt x="47" y="395"/>
                  <a:pt x="56" y="398"/>
                </a:cubicBezTo>
                <a:cubicBezTo>
                  <a:pt x="172" y="447"/>
                  <a:pt x="172" y="447"/>
                  <a:pt x="172" y="447"/>
                </a:cubicBezTo>
                <a:cubicBezTo>
                  <a:pt x="172" y="447"/>
                  <a:pt x="172" y="447"/>
                  <a:pt x="172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56" y="398"/>
                  <a:pt x="56" y="398"/>
                  <a:pt x="56" y="398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5" y="447"/>
                  <a:pt x="176" y="448"/>
                  <a:pt x="178" y="448"/>
                </a:cubicBezTo>
                <a:cubicBezTo>
                  <a:pt x="186" y="448"/>
                  <a:pt x="192" y="443"/>
                  <a:pt x="195" y="436"/>
                </a:cubicBezTo>
                <a:cubicBezTo>
                  <a:pt x="195" y="436"/>
                  <a:pt x="195" y="436"/>
                  <a:pt x="195" y="436"/>
                </a:cubicBezTo>
                <a:cubicBezTo>
                  <a:pt x="195" y="436"/>
                  <a:pt x="195" y="436"/>
                  <a:pt x="195" y="436"/>
                </a:cubicBezTo>
                <a:cubicBezTo>
                  <a:pt x="198" y="428"/>
                  <a:pt x="194" y="417"/>
                  <a:pt x="185" y="413"/>
                </a:cubicBezTo>
                <a:cubicBezTo>
                  <a:pt x="69" y="365"/>
                  <a:pt x="69" y="365"/>
                  <a:pt x="69" y="365"/>
                </a:cubicBezTo>
                <a:cubicBezTo>
                  <a:pt x="69" y="365"/>
                  <a:pt x="69" y="365"/>
                  <a:pt x="69" y="365"/>
                </a:cubicBezTo>
                <a:cubicBezTo>
                  <a:pt x="60" y="362"/>
                  <a:pt x="50" y="366"/>
                  <a:pt x="46" y="375"/>
                </a:cubicBezTo>
                <a:close/>
                <a:moveTo>
                  <a:pt x="46" y="840"/>
                </a:moveTo>
                <a:cubicBezTo>
                  <a:pt x="46" y="841"/>
                  <a:pt x="46" y="841"/>
                  <a:pt x="46" y="841"/>
                </a:cubicBezTo>
                <a:cubicBezTo>
                  <a:pt x="46" y="841"/>
                  <a:pt x="46" y="841"/>
                  <a:pt x="46" y="841"/>
                </a:cubicBezTo>
                <a:cubicBezTo>
                  <a:pt x="49" y="847"/>
                  <a:pt x="56" y="851"/>
                  <a:pt x="63" y="851"/>
                </a:cubicBezTo>
                <a:cubicBezTo>
                  <a:pt x="63" y="851"/>
                  <a:pt x="63" y="851"/>
                  <a:pt x="63" y="851"/>
                </a:cubicBezTo>
                <a:cubicBezTo>
                  <a:pt x="63" y="851"/>
                  <a:pt x="63" y="851"/>
                  <a:pt x="63" y="851"/>
                </a:cubicBezTo>
                <a:cubicBezTo>
                  <a:pt x="64" y="851"/>
                  <a:pt x="66" y="851"/>
                  <a:pt x="69" y="851"/>
                </a:cubicBezTo>
                <a:cubicBezTo>
                  <a:pt x="69" y="851"/>
                  <a:pt x="69" y="851"/>
                  <a:pt x="69" y="851"/>
                </a:cubicBezTo>
                <a:cubicBezTo>
                  <a:pt x="186" y="802"/>
                  <a:pt x="186" y="802"/>
                  <a:pt x="186" y="802"/>
                </a:cubicBezTo>
                <a:cubicBezTo>
                  <a:pt x="186" y="802"/>
                  <a:pt x="186" y="802"/>
                  <a:pt x="186" y="802"/>
                </a:cubicBezTo>
                <a:cubicBezTo>
                  <a:pt x="195" y="798"/>
                  <a:pt x="200" y="788"/>
                  <a:pt x="196" y="779"/>
                </a:cubicBezTo>
                <a:cubicBezTo>
                  <a:pt x="196" y="779"/>
                  <a:pt x="196" y="779"/>
                  <a:pt x="196" y="779"/>
                </a:cubicBezTo>
                <a:cubicBezTo>
                  <a:pt x="196" y="778"/>
                  <a:pt x="196" y="778"/>
                  <a:pt x="196" y="778"/>
                </a:cubicBezTo>
                <a:cubicBezTo>
                  <a:pt x="192" y="770"/>
                  <a:pt x="182" y="765"/>
                  <a:pt x="173" y="769"/>
                </a:cubicBezTo>
                <a:cubicBezTo>
                  <a:pt x="173" y="769"/>
                  <a:pt x="173" y="769"/>
                  <a:pt x="173" y="769"/>
                </a:cubicBezTo>
                <a:cubicBezTo>
                  <a:pt x="56" y="817"/>
                  <a:pt x="56" y="817"/>
                  <a:pt x="56" y="817"/>
                </a:cubicBezTo>
                <a:cubicBezTo>
                  <a:pt x="56" y="817"/>
                  <a:pt x="56" y="817"/>
                  <a:pt x="56" y="817"/>
                </a:cubicBezTo>
                <a:cubicBezTo>
                  <a:pt x="47" y="821"/>
                  <a:pt x="43" y="831"/>
                  <a:pt x="46" y="840"/>
                </a:cubicBezTo>
                <a:close/>
                <a:moveTo>
                  <a:pt x="204" y="1038"/>
                </a:moveTo>
                <a:cubicBezTo>
                  <a:pt x="291" y="950"/>
                  <a:pt x="291" y="950"/>
                  <a:pt x="291" y="950"/>
                </a:cubicBezTo>
                <a:cubicBezTo>
                  <a:pt x="298" y="943"/>
                  <a:pt x="298" y="932"/>
                  <a:pt x="291" y="925"/>
                </a:cubicBezTo>
                <a:cubicBezTo>
                  <a:pt x="285" y="918"/>
                  <a:pt x="273" y="918"/>
                  <a:pt x="266" y="925"/>
                </a:cubicBezTo>
                <a:cubicBezTo>
                  <a:pt x="179" y="1013"/>
                  <a:pt x="179" y="1013"/>
                  <a:pt x="179" y="1013"/>
                </a:cubicBezTo>
                <a:cubicBezTo>
                  <a:pt x="172" y="1019"/>
                  <a:pt x="172" y="1031"/>
                  <a:pt x="179" y="1038"/>
                </a:cubicBezTo>
                <a:cubicBezTo>
                  <a:pt x="182" y="1041"/>
                  <a:pt x="187" y="1043"/>
                  <a:pt x="191" y="1043"/>
                </a:cubicBezTo>
                <a:cubicBezTo>
                  <a:pt x="196" y="1043"/>
                  <a:pt x="200" y="1041"/>
                  <a:pt x="204" y="1038"/>
                </a:cubicBezTo>
                <a:close/>
                <a:moveTo>
                  <a:pt x="383" y="1171"/>
                </a:moveTo>
                <a:cubicBezTo>
                  <a:pt x="390" y="1171"/>
                  <a:pt x="396" y="1167"/>
                  <a:pt x="399" y="1160"/>
                </a:cubicBezTo>
                <a:cubicBezTo>
                  <a:pt x="447" y="1043"/>
                  <a:pt x="447" y="1043"/>
                  <a:pt x="447" y="1043"/>
                </a:cubicBezTo>
                <a:cubicBezTo>
                  <a:pt x="447" y="1043"/>
                  <a:pt x="447" y="1043"/>
                  <a:pt x="447" y="1043"/>
                </a:cubicBezTo>
                <a:cubicBezTo>
                  <a:pt x="451" y="1034"/>
                  <a:pt x="447" y="1024"/>
                  <a:pt x="437" y="1020"/>
                </a:cubicBezTo>
                <a:cubicBezTo>
                  <a:pt x="428" y="1017"/>
                  <a:pt x="418" y="1021"/>
                  <a:pt x="414" y="1030"/>
                </a:cubicBezTo>
                <a:cubicBezTo>
                  <a:pt x="366" y="1146"/>
                  <a:pt x="366" y="1146"/>
                  <a:pt x="366" y="1146"/>
                </a:cubicBezTo>
                <a:cubicBezTo>
                  <a:pt x="366" y="1146"/>
                  <a:pt x="366" y="1146"/>
                  <a:pt x="366" y="1146"/>
                </a:cubicBezTo>
                <a:cubicBezTo>
                  <a:pt x="363" y="1155"/>
                  <a:pt x="367" y="1166"/>
                  <a:pt x="376" y="1170"/>
                </a:cubicBezTo>
                <a:cubicBezTo>
                  <a:pt x="376" y="1170"/>
                  <a:pt x="376" y="1170"/>
                  <a:pt x="376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99" y="1160"/>
                  <a:pt x="399" y="1160"/>
                  <a:pt x="399" y="1160"/>
                </a:cubicBezTo>
                <a:cubicBezTo>
                  <a:pt x="378" y="1170"/>
                  <a:pt x="378" y="1170"/>
                  <a:pt x="378" y="1170"/>
                </a:cubicBezTo>
                <a:cubicBezTo>
                  <a:pt x="378" y="1170"/>
                  <a:pt x="378" y="1170"/>
                  <a:pt x="378" y="1170"/>
                </a:cubicBezTo>
                <a:cubicBezTo>
                  <a:pt x="379" y="1171"/>
                  <a:pt x="381" y="1171"/>
                  <a:pt x="383" y="1171"/>
                </a:cubicBezTo>
                <a:close/>
                <a:moveTo>
                  <a:pt x="770" y="1045"/>
                </a:moveTo>
                <a:cubicBezTo>
                  <a:pt x="818" y="1160"/>
                  <a:pt x="818" y="1160"/>
                  <a:pt x="818" y="1160"/>
                </a:cubicBezTo>
                <a:cubicBezTo>
                  <a:pt x="818" y="1161"/>
                  <a:pt x="818" y="1161"/>
                  <a:pt x="818" y="1161"/>
                </a:cubicBezTo>
                <a:cubicBezTo>
                  <a:pt x="821" y="1167"/>
                  <a:pt x="827" y="1171"/>
                  <a:pt x="834" y="1171"/>
                </a:cubicBezTo>
                <a:cubicBezTo>
                  <a:pt x="834" y="1171"/>
                  <a:pt x="834" y="1171"/>
                  <a:pt x="834" y="1171"/>
                </a:cubicBezTo>
                <a:cubicBezTo>
                  <a:pt x="836" y="1171"/>
                  <a:pt x="838" y="1171"/>
                  <a:pt x="841" y="1170"/>
                </a:cubicBezTo>
                <a:cubicBezTo>
                  <a:pt x="841" y="1170"/>
                  <a:pt x="841" y="1170"/>
                  <a:pt x="841" y="1170"/>
                </a:cubicBezTo>
                <a:cubicBezTo>
                  <a:pt x="841" y="1170"/>
                  <a:pt x="841" y="1170"/>
                  <a:pt x="841" y="1170"/>
                </a:cubicBezTo>
                <a:cubicBezTo>
                  <a:pt x="850" y="1166"/>
                  <a:pt x="855" y="1156"/>
                  <a:pt x="851" y="1147"/>
                </a:cubicBezTo>
                <a:cubicBezTo>
                  <a:pt x="851" y="1147"/>
                  <a:pt x="851" y="1147"/>
                  <a:pt x="851" y="1147"/>
                </a:cubicBezTo>
                <a:cubicBezTo>
                  <a:pt x="803" y="1031"/>
                  <a:pt x="803" y="1031"/>
                  <a:pt x="803" y="1031"/>
                </a:cubicBezTo>
                <a:cubicBezTo>
                  <a:pt x="803" y="1031"/>
                  <a:pt x="803" y="1031"/>
                  <a:pt x="803" y="1031"/>
                </a:cubicBezTo>
                <a:cubicBezTo>
                  <a:pt x="799" y="1022"/>
                  <a:pt x="789" y="1018"/>
                  <a:pt x="780" y="1022"/>
                </a:cubicBezTo>
                <a:cubicBezTo>
                  <a:pt x="779" y="1022"/>
                  <a:pt x="779" y="1022"/>
                  <a:pt x="779" y="1022"/>
                </a:cubicBezTo>
                <a:cubicBezTo>
                  <a:pt x="779" y="1022"/>
                  <a:pt x="779" y="1022"/>
                  <a:pt x="779" y="1022"/>
                </a:cubicBezTo>
                <a:cubicBezTo>
                  <a:pt x="770" y="1026"/>
                  <a:pt x="766" y="1035"/>
                  <a:pt x="770" y="1045"/>
                </a:cubicBezTo>
                <a:close/>
                <a:moveTo>
                  <a:pt x="1153" y="851"/>
                </a:moveTo>
                <a:cubicBezTo>
                  <a:pt x="1159" y="851"/>
                  <a:pt x="1167" y="848"/>
                  <a:pt x="1169" y="840"/>
                </a:cubicBezTo>
                <a:cubicBezTo>
                  <a:pt x="1173" y="831"/>
                  <a:pt x="1169" y="820"/>
                  <a:pt x="1159" y="817"/>
                </a:cubicBezTo>
                <a:cubicBezTo>
                  <a:pt x="1044" y="769"/>
                  <a:pt x="1044" y="769"/>
                  <a:pt x="1044" y="769"/>
                </a:cubicBezTo>
                <a:cubicBezTo>
                  <a:pt x="1044" y="769"/>
                  <a:pt x="1044" y="769"/>
                  <a:pt x="1044" y="769"/>
                </a:cubicBezTo>
                <a:cubicBezTo>
                  <a:pt x="1035" y="765"/>
                  <a:pt x="1025" y="769"/>
                  <a:pt x="1021" y="779"/>
                </a:cubicBezTo>
                <a:cubicBezTo>
                  <a:pt x="1018" y="788"/>
                  <a:pt x="1022" y="798"/>
                  <a:pt x="1031" y="802"/>
                </a:cubicBezTo>
                <a:cubicBezTo>
                  <a:pt x="1146" y="850"/>
                  <a:pt x="1146" y="850"/>
                  <a:pt x="1146" y="850"/>
                </a:cubicBezTo>
                <a:cubicBezTo>
                  <a:pt x="1147" y="850"/>
                  <a:pt x="1147" y="850"/>
                  <a:pt x="1147" y="850"/>
                </a:cubicBezTo>
                <a:cubicBezTo>
                  <a:pt x="1147" y="850"/>
                  <a:pt x="1148" y="850"/>
                  <a:pt x="1148" y="850"/>
                </a:cubicBezTo>
                <a:cubicBezTo>
                  <a:pt x="1148" y="851"/>
                  <a:pt x="1148" y="851"/>
                  <a:pt x="1148" y="851"/>
                </a:cubicBezTo>
                <a:cubicBezTo>
                  <a:pt x="1149" y="851"/>
                  <a:pt x="1151" y="851"/>
                  <a:pt x="1153" y="851"/>
                </a:cubicBezTo>
                <a:close/>
                <a:moveTo>
                  <a:pt x="1021" y="437"/>
                </a:moveTo>
                <a:cubicBezTo>
                  <a:pt x="1021" y="437"/>
                  <a:pt x="1021" y="437"/>
                  <a:pt x="1021" y="437"/>
                </a:cubicBezTo>
                <a:cubicBezTo>
                  <a:pt x="1021" y="437"/>
                  <a:pt x="1021" y="437"/>
                  <a:pt x="1021" y="437"/>
                </a:cubicBezTo>
                <a:cubicBezTo>
                  <a:pt x="1024" y="443"/>
                  <a:pt x="1030" y="448"/>
                  <a:pt x="1037" y="448"/>
                </a:cubicBezTo>
                <a:cubicBezTo>
                  <a:pt x="1040" y="448"/>
                  <a:pt x="1042" y="447"/>
                  <a:pt x="1044" y="446"/>
                </a:cubicBezTo>
                <a:cubicBezTo>
                  <a:pt x="1044" y="446"/>
                  <a:pt x="1044" y="446"/>
                  <a:pt x="1044" y="446"/>
                </a:cubicBezTo>
                <a:cubicBezTo>
                  <a:pt x="1161" y="398"/>
                  <a:pt x="1161" y="398"/>
                  <a:pt x="1161" y="398"/>
                </a:cubicBezTo>
                <a:cubicBezTo>
                  <a:pt x="1161" y="398"/>
                  <a:pt x="1161" y="398"/>
                  <a:pt x="1161" y="398"/>
                </a:cubicBezTo>
                <a:cubicBezTo>
                  <a:pt x="1170" y="394"/>
                  <a:pt x="1174" y="384"/>
                  <a:pt x="1171" y="375"/>
                </a:cubicBezTo>
                <a:cubicBezTo>
                  <a:pt x="1171" y="375"/>
                  <a:pt x="1171" y="375"/>
                  <a:pt x="1171" y="375"/>
                </a:cubicBezTo>
                <a:cubicBezTo>
                  <a:pt x="1171" y="375"/>
                  <a:pt x="1171" y="375"/>
                  <a:pt x="1171" y="375"/>
                </a:cubicBezTo>
                <a:cubicBezTo>
                  <a:pt x="1167" y="366"/>
                  <a:pt x="1157" y="362"/>
                  <a:pt x="1147" y="365"/>
                </a:cubicBezTo>
                <a:cubicBezTo>
                  <a:pt x="1147" y="365"/>
                  <a:pt x="1147" y="365"/>
                  <a:pt x="1147" y="365"/>
                </a:cubicBezTo>
                <a:cubicBezTo>
                  <a:pt x="1031" y="414"/>
                  <a:pt x="1031" y="414"/>
                  <a:pt x="1031" y="414"/>
                </a:cubicBezTo>
                <a:cubicBezTo>
                  <a:pt x="1031" y="414"/>
                  <a:pt x="1031" y="414"/>
                  <a:pt x="1031" y="414"/>
                </a:cubicBezTo>
                <a:cubicBezTo>
                  <a:pt x="1022" y="418"/>
                  <a:pt x="1017" y="428"/>
                  <a:pt x="1021" y="437"/>
                </a:cubicBezTo>
                <a:close/>
                <a:moveTo>
                  <a:pt x="782" y="190"/>
                </a:moveTo>
                <a:cubicBezTo>
                  <a:pt x="782" y="190"/>
                  <a:pt x="782" y="190"/>
                  <a:pt x="782" y="190"/>
                </a:cubicBezTo>
                <a:cubicBezTo>
                  <a:pt x="782" y="190"/>
                  <a:pt x="782" y="190"/>
                  <a:pt x="782" y="190"/>
                </a:cubicBezTo>
                <a:cubicBezTo>
                  <a:pt x="782" y="190"/>
                  <a:pt x="782" y="190"/>
                  <a:pt x="782" y="190"/>
                </a:cubicBezTo>
                <a:close/>
                <a:moveTo>
                  <a:pt x="770" y="171"/>
                </a:moveTo>
                <a:cubicBezTo>
                  <a:pt x="818" y="55"/>
                  <a:pt x="818" y="55"/>
                  <a:pt x="818" y="55"/>
                </a:cubicBezTo>
                <a:cubicBezTo>
                  <a:pt x="821" y="46"/>
                  <a:pt x="832" y="42"/>
                  <a:pt x="841" y="45"/>
                </a:cubicBezTo>
                <a:cubicBezTo>
                  <a:pt x="850" y="49"/>
                  <a:pt x="854" y="59"/>
                  <a:pt x="851" y="68"/>
                </a:cubicBezTo>
                <a:cubicBezTo>
                  <a:pt x="851" y="68"/>
                  <a:pt x="851" y="68"/>
                  <a:pt x="851" y="68"/>
                </a:cubicBezTo>
                <a:cubicBezTo>
                  <a:pt x="803" y="185"/>
                  <a:pt x="803" y="185"/>
                  <a:pt x="803" y="185"/>
                </a:cubicBezTo>
                <a:cubicBezTo>
                  <a:pt x="803" y="185"/>
                  <a:pt x="803" y="185"/>
                  <a:pt x="803" y="185"/>
                </a:cubicBezTo>
                <a:cubicBezTo>
                  <a:pt x="800" y="192"/>
                  <a:pt x="794" y="196"/>
                  <a:pt x="786" y="196"/>
                </a:cubicBezTo>
                <a:cubicBezTo>
                  <a:pt x="785" y="196"/>
                  <a:pt x="783" y="196"/>
                  <a:pt x="782" y="195"/>
                </a:cubicBezTo>
                <a:cubicBezTo>
                  <a:pt x="781" y="195"/>
                  <a:pt x="781" y="195"/>
                  <a:pt x="781" y="195"/>
                </a:cubicBezTo>
                <a:cubicBezTo>
                  <a:pt x="781" y="195"/>
                  <a:pt x="781" y="195"/>
                  <a:pt x="780" y="195"/>
                </a:cubicBezTo>
                <a:cubicBezTo>
                  <a:pt x="780" y="195"/>
                  <a:pt x="780" y="195"/>
                  <a:pt x="780" y="195"/>
                </a:cubicBezTo>
                <a:cubicBezTo>
                  <a:pt x="780" y="195"/>
                  <a:pt x="780" y="195"/>
                  <a:pt x="780" y="195"/>
                </a:cubicBezTo>
                <a:cubicBezTo>
                  <a:pt x="770" y="191"/>
                  <a:pt x="766" y="180"/>
                  <a:pt x="770" y="171"/>
                </a:cubicBezTo>
                <a:close/>
                <a:moveTo>
                  <a:pt x="1038" y="178"/>
                </a:moveTo>
                <a:cubicBezTo>
                  <a:pt x="1032" y="171"/>
                  <a:pt x="1020" y="171"/>
                  <a:pt x="1013" y="178"/>
                </a:cubicBezTo>
                <a:cubicBezTo>
                  <a:pt x="925" y="267"/>
                  <a:pt x="925" y="267"/>
                  <a:pt x="925" y="267"/>
                </a:cubicBezTo>
                <a:cubicBezTo>
                  <a:pt x="917" y="274"/>
                  <a:pt x="918" y="285"/>
                  <a:pt x="924" y="292"/>
                </a:cubicBezTo>
                <a:cubicBezTo>
                  <a:pt x="928" y="296"/>
                  <a:pt x="933" y="297"/>
                  <a:pt x="937" y="297"/>
                </a:cubicBezTo>
                <a:cubicBezTo>
                  <a:pt x="941" y="297"/>
                  <a:pt x="946" y="296"/>
                  <a:pt x="950" y="292"/>
                </a:cubicBezTo>
                <a:cubicBezTo>
                  <a:pt x="1038" y="203"/>
                  <a:pt x="1038" y="203"/>
                  <a:pt x="1038" y="203"/>
                </a:cubicBezTo>
                <a:cubicBezTo>
                  <a:pt x="1045" y="196"/>
                  <a:pt x="1045" y="185"/>
                  <a:pt x="1038" y="178"/>
                </a:cubicBezTo>
                <a:close/>
                <a:moveTo>
                  <a:pt x="591" y="142"/>
                </a:moveTo>
                <a:cubicBezTo>
                  <a:pt x="591" y="152"/>
                  <a:pt x="599" y="160"/>
                  <a:pt x="609" y="160"/>
                </a:cubicBezTo>
                <a:cubicBezTo>
                  <a:pt x="618" y="160"/>
                  <a:pt x="626" y="152"/>
                  <a:pt x="626" y="142"/>
                </a:cubicBezTo>
                <a:cubicBezTo>
                  <a:pt x="626" y="17"/>
                  <a:pt x="626" y="17"/>
                  <a:pt x="626" y="17"/>
                </a:cubicBezTo>
                <a:cubicBezTo>
                  <a:pt x="626" y="7"/>
                  <a:pt x="618" y="0"/>
                  <a:pt x="609" y="0"/>
                </a:cubicBezTo>
                <a:cubicBezTo>
                  <a:pt x="599" y="0"/>
                  <a:pt x="591" y="7"/>
                  <a:pt x="591" y="17"/>
                </a:cubicBezTo>
                <a:lnTo>
                  <a:pt x="591" y="142"/>
                </a:lnTo>
                <a:close/>
                <a:moveTo>
                  <a:pt x="18" y="626"/>
                </a:moveTo>
                <a:cubicBezTo>
                  <a:pt x="143" y="626"/>
                  <a:pt x="143" y="626"/>
                  <a:pt x="143" y="626"/>
                </a:cubicBezTo>
                <a:cubicBezTo>
                  <a:pt x="153" y="626"/>
                  <a:pt x="161" y="618"/>
                  <a:pt x="161" y="608"/>
                </a:cubicBezTo>
                <a:cubicBezTo>
                  <a:pt x="161" y="598"/>
                  <a:pt x="153" y="590"/>
                  <a:pt x="143" y="590"/>
                </a:cubicBezTo>
                <a:cubicBezTo>
                  <a:pt x="18" y="590"/>
                  <a:pt x="18" y="590"/>
                  <a:pt x="18" y="590"/>
                </a:cubicBezTo>
                <a:cubicBezTo>
                  <a:pt x="8" y="590"/>
                  <a:pt x="0" y="598"/>
                  <a:pt x="0" y="608"/>
                </a:cubicBezTo>
                <a:cubicBezTo>
                  <a:pt x="0" y="618"/>
                  <a:pt x="8" y="626"/>
                  <a:pt x="18" y="626"/>
                </a:cubicBezTo>
                <a:close/>
                <a:moveTo>
                  <a:pt x="591" y="1198"/>
                </a:moveTo>
                <a:cubicBezTo>
                  <a:pt x="591" y="1208"/>
                  <a:pt x="599" y="1216"/>
                  <a:pt x="609" y="1216"/>
                </a:cubicBezTo>
                <a:cubicBezTo>
                  <a:pt x="618" y="1216"/>
                  <a:pt x="626" y="1208"/>
                  <a:pt x="626" y="1198"/>
                </a:cubicBezTo>
                <a:cubicBezTo>
                  <a:pt x="626" y="1073"/>
                  <a:pt x="626" y="1073"/>
                  <a:pt x="626" y="1073"/>
                </a:cubicBezTo>
                <a:cubicBezTo>
                  <a:pt x="626" y="1063"/>
                  <a:pt x="618" y="1055"/>
                  <a:pt x="609" y="1055"/>
                </a:cubicBezTo>
                <a:cubicBezTo>
                  <a:pt x="599" y="1055"/>
                  <a:pt x="591" y="1063"/>
                  <a:pt x="591" y="1073"/>
                </a:cubicBezTo>
                <a:lnTo>
                  <a:pt x="591" y="1198"/>
                </a:lnTo>
                <a:close/>
                <a:moveTo>
                  <a:pt x="1013" y="1038"/>
                </a:moveTo>
                <a:cubicBezTo>
                  <a:pt x="1017" y="1041"/>
                  <a:pt x="1022" y="1043"/>
                  <a:pt x="1026" y="1043"/>
                </a:cubicBezTo>
                <a:cubicBezTo>
                  <a:pt x="1030" y="1043"/>
                  <a:pt x="1035" y="1041"/>
                  <a:pt x="1038" y="1038"/>
                </a:cubicBezTo>
                <a:cubicBezTo>
                  <a:pt x="1045" y="1031"/>
                  <a:pt x="1045" y="1020"/>
                  <a:pt x="1038" y="1013"/>
                </a:cubicBezTo>
                <a:cubicBezTo>
                  <a:pt x="949" y="925"/>
                  <a:pt x="949" y="925"/>
                  <a:pt x="949" y="925"/>
                </a:cubicBezTo>
                <a:cubicBezTo>
                  <a:pt x="943" y="918"/>
                  <a:pt x="931" y="918"/>
                  <a:pt x="925" y="925"/>
                </a:cubicBezTo>
                <a:cubicBezTo>
                  <a:pt x="917" y="932"/>
                  <a:pt x="918" y="943"/>
                  <a:pt x="925" y="950"/>
                </a:cubicBezTo>
                <a:lnTo>
                  <a:pt x="1013" y="1038"/>
                </a:lnTo>
                <a:close/>
                <a:moveTo>
                  <a:pt x="1074" y="626"/>
                </a:moveTo>
                <a:cubicBezTo>
                  <a:pt x="1199" y="626"/>
                  <a:pt x="1199" y="626"/>
                  <a:pt x="1199" y="626"/>
                </a:cubicBezTo>
                <a:cubicBezTo>
                  <a:pt x="1209" y="626"/>
                  <a:pt x="1217" y="618"/>
                  <a:pt x="1217" y="608"/>
                </a:cubicBezTo>
                <a:cubicBezTo>
                  <a:pt x="1217" y="598"/>
                  <a:pt x="1209" y="590"/>
                  <a:pt x="1199" y="590"/>
                </a:cubicBezTo>
                <a:cubicBezTo>
                  <a:pt x="1074" y="590"/>
                  <a:pt x="1074" y="590"/>
                  <a:pt x="1074" y="590"/>
                </a:cubicBezTo>
                <a:cubicBezTo>
                  <a:pt x="1064" y="590"/>
                  <a:pt x="1056" y="598"/>
                  <a:pt x="1056" y="608"/>
                </a:cubicBezTo>
                <a:cubicBezTo>
                  <a:pt x="1056" y="618"/>
                  <a:pt x="1064" y="626"/>
                  <a:pt x="1074" y="626"/>
                </a:cubicBezTo>
                <a:close/>
              </a:path>
            </a:pathLst>
          </a:custGeom>
          <a:solidFill>
            <a:srgbClr val="F4C7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38"/>
          <p:cNvSpPr txBox="1">
            <a:spLocks noGrp="1"/>
          </p:cNvSpPr>
          <p:nvPr>
            <p:ph type="title"/>
          </p:nvPr>
        </p:nvSpPr>
        <p:spPr>
          <a:xfrm>
            <a:off x="820200" y="1998450"/>
            <a:ext cx="75039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по центру">
  <p:cSld name="TITLE_ONLY_1"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9"/>
          <p:cNvSpPr txBox="1">
            <a:spLocks noGrp="1"/>
          </p:cNvSpPr>
          <p:nvPr>
            <p:ph type="title"/>
          </p:nvPr>
        </p:nvSpPr>
        <p:spPr>
          <a:xfrm>
            <a:off x="820050" y="430605"/>
            <a:ext cx="75039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39"/>
          <p:cNvSpPr/>
          <p:nvPr/>
        </p:nvSpPr>
        <p:spPr>
          <a:xfrm rot="300013">
            <a:off x="844893" y="4598732"/>
            <a:ext cx="720002" cy="209913"/>
          </a:xfrm>
          <a:custGeom>
            <a:avLst/>
            <a:gdLst/>
            <a:ahLst/>
            <a:cxnLst/>
            <a:rect l="l" t="t" r="r" b="b"/>
            <a:pathLst>
              <a:path w="2800" h="816" extrusionOk="0">
                <a:moveTo>
                  <a:pt x="1173" y="434"/>
                </a:moveTo>
                <a:cubicBezTo>
                  <a:pt x="1170" y="434"/>
                  <a:pt x="1170" y="434"/>
                  <a:pt x="1170" y="434"/>
                </a:cubicBezTo>
                <a:cubicBezTo>
                  <a:pt x="1173" y="430"/>
                  <a:pt x="1173" y="430"/>
                  <a:pt x="1173" y="430"/>
                </a:cubicBezTo>
                <a:lnTo>
                  <a:pt x="1173" y="434"/>
                </a:lnTo>
                <a:close/>
                <a:moveTo>
                  <a:pt x="339" y="674"/>
                </a:moveTo>
                <a:cubicBezTo>
                  <a:pt x="405" y="674"/>
                  <a:pt x="405" y="674"/>
                  <a:pt x="405" y="674"/>
                </a:cubicBezTo>
                <a:cubicBezTo>
                  <a:pt x="405" y="813"/>
                  <a:pt x="405" y="813"/>
                  <a:pt x="405" y="813"/>
                </a:cubicBezTo>
                <a:cubicBezTo>
                  <a:pt x="297" y="813"/>
                  <a:pt x="297" y="813"/>
                  <a:pt x="297" y="813"/>
                </a:cubicBezTo>
                <a:cubicBezTo>
                  <a:pt x="297" y="763"/>
                  <a:pt x="297" y="763"/>
                  <a:pt x="297" y="763"/>
                </a:cubicBezTo>
                <a:cubicBezTo>
                  <a:pt x="107" y="763"/>
                  <a:pt x="107" y="763"/>
                  <a:pt x="107" y="763"/>
                </a:cubicBezTo>
                <a:cubicBezTo>
                  <a:pt x="107" y="812"/>
                  <a:pt x="107" y="812"/>
                  <a:pt x="107" y="812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674"/>
                  <a:pt x="0" y="674"/>
                  <a:pt x="0" y="674"/>
                </a:cubicBezTo>
                <a:cubicBezTo>
                  <a:pt x="65" y="674"/>
                  <a:pt x="65" y="674"/>
                  <a:pt x="65" y="674"/>
                </a:cubicBezTo>
                <a:cubicBezTo>
                  <a:pt x="202" y="415"/>
                  <a:pt x="202" y="415"/>
                  <a:pt x="202" y="415"/>
                </a:cubicBezTo>
                <a:lnTo>
                  <a:pt x="339" y="674"/>
                </a:lnTo>
                <a:close/>
                <a:moveTo>
                  <a:pt x="173" y="674"/>
                </a:moveTo>
                <a:cubicBezTo>
                  <a:pt x="230" y="674"/>
                  <a:pt x="230" y="674"/>
                  <a:pt x="230" y="674"/>
                </a:cubicBezTo>
                <a:cubicBezTo>
                  <a:pt x="202" y="592"/>
                  <a:pt x="202" y="592"/>
                  <a:pt x="202" y="592"/>
                </a:cubicBezTo>
                <a:lnTo>
                  <a:pt x="173" y="674"/>
                </a:lnTo>
                <a:close/>
                <a:moveTo>
                  <a:pt x="1253" y="427"/>
                </a:moveTo>
                <a:cubicBezTo>
                  <a:pt x="1253" y="616"/>
                  <a:pt x="1253" y="616"/>
                  <a:pt x="1253" y="616"/>
                </a:cubicBezTo>
                <a:cubicBezTo>
                  <a:pt x="1253" y="626"/>
                  <a:pt x="1253" y="635"/>
                  <a:pt x="1250" y="642"/>
                </a:cubicBezTo>
                <a:cubicBezTo>
                  <a:pt x="1250" y="651"/>
                  <a:pt x="1243" y="658"/>
                  <a:pt x="1240" y="661"/>
                </a:cubicBezTo>
                <a:cubicBezTo>
                  <a:pt x="1236" y="664"/>
                  <a:pt x="1231" y="667"/>
                  <a:pt x="1224" y="671"/>
                </a:cubicBezTo>
                <a:cubicBezTo>
                  <a:pt x="1218" y="674"/>
                  <a:pt x="1212" y="674"/>
                  <a:pt x="1202" y="674"/>
                </a:cubicBezTo>
                <a:cubicBezTo>
                  <a:pt x="1202" y="761"/>
                  <a:pt x="1202" y="761"/>
                  <a:pt x="1202" y="761"/>
                </a:cubicBezTo>
                <a:cubicBezTo>
                  <a:pt x="1240" y="761"/>
                  <a:pt x="1271" y="756"/>
                  <a:pt x="1293" y="746"/>
                </a:cubicBezTo>
                <a:cubicBezTo>
                  <a:pt x="1315" y="737"/>
                  <a:pt x="1334" y="718"/>
                  <a:pt x="1344" y="695"/>
                </a:cubicBezTo>
                <a:cubicBezTo>
                  <a:pt x="1353" y="674"/>
                  <a:pt x="1359" y="642"/>
                  <a:pt x="1359" y="604"/>
                </a:cubicBezTo>
                <a:cubicBezTo>
                  <a:pt x="1359" y="522"/>
                  <a:pt x="1359" y="522"/>
                  <a:pt x="1359" y="522"/>
                </a:cubicBezTo>
                <a:cubicBezTo>
                  <a:pt x="1448" y="522"/>
                  <a:pt x="1448" y="522"/>
                  <a:pt x="1448" y="522"/>
                </a:cubicBezTo>
                <a:cubicBezTo>
                  <a:pt x="1448" y="762"/>
                  <a:pt x="1448" y="762"/>
                  <a:pt x="1448" y="762"/>
                </a:cubicBezTo>
                <a:cubicBezTo>
                  <a:pt x="1554" y="762"/>
                  <a:pt x="1554" y="762"/>
                  <a:pt x="1554" y="762"/>
                </a:cubicBezTo>
                <a:cubicBezTo>
                  <a:pt x="1554" y="427"/>
                  <a:pt x="1554" y="427"/>
                  <a:pt x="1554" y="427"/>
                </a:cubicBezTo>
                <a:lnTo>
                  <a:pt x="1253" y="427"/>
                </a:lnTo>
                <a:close/>
                <a:moveTo>
                  <a:pt x="770" y="525"/>
                </a:moveTo>
                <a:cubicBezTo>
                  <a:pt x="780" y="547"/>
                  <a:pt x="783" y="569"/>
                  <a:pt x="783" y="597"/>
                </a:cubicBezTo>
                <a:cubicBezTo>
                  <a:pt x="783" y="626"/>
                  <a:pt x="779" y="648"/>
                  <a:pt x="770" y="670"/>
                </a:cubicBezTo>
                <a:cubicBezTo>
                  <a:pt x="760" y="692"/>
                  <a:pt x="748" y="711"/>
                  <a:pt x="732" y="727"/>
                </a:cubicBezTo>
                <a:cubicBezTo>
                  <a:pt x="717" y="742"/>
                  <a:pt x="698" y="756"/>
                  <a:pt x="672" y="765"/>
                </a:cubicBezTo>
                <a:cubicBezTo>
                  <a:pt x="650" y="775"/>
                  <a:pt x="625" y="777"/>
                  <a:pt x="597" y="777"/>
                </a:cubicBezTo>
                <a:cubicBezTo>
                  <a:pt x="568" y="777"/>
                  <a:pt x="546" y="774"/>
                  <a:pt x="521" y="765"/>
                </a:cubicBezTo>
                <a:cubicBezTo>
                  <a:pt x="495" y="755"/>
                  <a:pt x="480" y="742"/>
                  <a:pt x="461" y="727"/>
                </a:cubicBezTo>
                <a:cubicBezTo>
                  <a:pt x="445" y="711"/>
                  <a:pt x="432" y="692"/>
                  <a:pt x="423" y="670"/>
                </a:cubicBezTo>
                <a:cubicBezTo>
                  <a:pt x="413" y="648"/>
                  <a:pt x="410" y="622"/>
                  <a:pt x="410" y="597"/>
                </a:cubicBezTo>
                <a:cubicBezTo>
                  <a:pt x="410" y="573"/>
                  <a:pt x="420" y="547"/>
                  <a:pt x="429" y="525"/>
                </a:cubicBezTo>
                <a:cubicBezTo>
                  <a:pt x="439" y="503"/>
                  <a:pt x="452" y="484"/>
                  <a:pt x="467" y="468"/>
                </a:cubicBezTo>
                <a:cubicBezTo>
                  <a:pt x="483" y="453"/>
                  <a:pt x="502" y="439"/>
                  <a:pt x="527" y="434"/>
                </a:cubicBezTo>
                <a:cubicBezTo>
                  <a:pt x="550" y="424"/>
                  <a:pt x="575" y="421"/>
                  <a:pt x="600" y="421"/>
                </a:cubicBezTo>
                <a:cubicBezTo>
                  <a:pt x="625" y="421"/>
                  <a:pt x="650" y="425"/>
                  <a:pt x="672" y="434"/>
                </a:cubicBezTo>
                <a:cubicBezTo>
                  <a:pt x="695" y="443"/>
                  <a:pt x="714" y="453"/>
                  <a:pt x="732" y="468"/>
                </a:cubicBezTo>
                <a:cubicBezTo>
                  <a:pt x="748" y="484"/>
                  <a:pt x="761" y="503"/>
                  <a:pt x="770" y="525"/>
                </a:cubicBezTo>
                <a:close/>
                <a:moveTo>
                  <a:pt x="677" y="594"/>
                </a:moveTo>
                <a:cubicBezTo>
                  <a:pt x="677" y="579"/>
                  <a:pt x="674" y="563"/>
                  <a:pt x="667" y="550"/>
                </a:cubicBezTo>
                <a:cubicBezTo>
                  <a:pt x="661" y="537"/>
                  <a:pt x="655" y="527"/>
                  <a:pt x="642" y="521"/>
                </a:cubicBezTo>
                <a:cubicBezTo>
                  <a:pt x="632" y="514"/>
                  <a:pt x="616" y="511"/>
                  <a:pt x="601" y="511"/>
                </a:cubicBezTo>
                <a:cubicBezTo>
                  <a:pt x="585" y="511"/>
                  <a:pt x="572" y="514"/>
                  <a:pt x="560" y="521"/>
                </a:cubicBezTo>
                <a:cubicBezTo>
                  <a:pt x="547" y="527"/>
                  <a:pt x="541" y="537"/>
                  <a:pt x="534" y="550"/>
                </a:cubicBezTo>
                <a:cubicBezTo>
                  <a:pt x="527" y="562"/>
                  <a:pt x="524" y="575"/>
                  <a:pt x="524" y="594"/>
                </a:cubicBezTo>
                <a:cubicBezTo>
                  <a:pt x="525" y="614"/>
                  <a:pt x="528" y="630"/>
                  <a:pt x="534" y="639"/>
                </a:cubicBezTo>
                <a:cubicBezTo>
                  <a:pt x="541" y="651"/>
                  <a:pt x="550" y="661"/>
                  <a:pt x="560" y="667"/>
                </a:cubicBezTo>
                <a:cubicBezTo>
                  <a:pt x="572" y="674"/>
                  <a:pt x="585" y="677"/>
                  <a:pt x="601" y="677"/>
                </a:cubicBezTo>
                <a:cubicBezTo>
                  <a:pt x="616" y="677"/>
                  <a:pt x="630" y="674"/>
                  <a:pt x="642" y="667"/>
                </a:cubicBezTo>
                <a:cubicBezTo>
                  <a:pt x="654" y="661"/>
                  <a:pt x="661" y="652"/>
                  <a:pt x="667" y="639"/>
                </a:cubicBezTo>
                <a:cubicBezTo>
                  <a:pt x="674" y="626"/>
                  <a:pt x="677" y="613"/>
                  <a:pt x="677" y="594"/>
                </a:cubicBezTo>
                <a:close/>
                <a:moveTo>
                  <a:pt x="1170" y="434"/>
                </a:moveTo>
                <a:cubicBezTo>
                  <a:pt x="1053" y="434"/>
                  <a:pt x="1053" y="434"/>
                  <a:pt x="1053" y="434"/>
                </a:cubicBezTo>
                <a:cubicBezTo>
                  <a:pt x="948" y="558"/>
                  <a:pt x="948" y="558"/>
                  <a:pt x="948" y="558"/>
                </a:cubicBezTo>
                <a:cubicBezTo>
                  <a:pt x="948" y="430"/>
                  <a:pt x="948" y="430"/>
                  <a:pt x="948" y="430"/>
                </a:cubicBezTo>
                <a:cubicBezTo>
                  <a:pt x="838" y="430"/>
                  <a:pt x="838" y="430"/>
                  <a:pt x="838" y="430"/>
                </a:cubicBezTo>
                <a:cubicBezTo>
                  <a:pt x="838" y="762"/>
                  <a:pt x="838" y="762"/>
                  <a:pt x="838" y="762"/>
                </a:cubicBezTo>
                <a:cubicBezTo>
                  <a:pt x="948" y="762"/>
                  <a:pt x="948" y="762"/>
                  <a:pt x="948" y="762"/>
                </a:cubicBezTo>
                <a:cubicBezTo>
                  <a:pt x="948" y="629"/>
                  <a:pt x="948" y="629"/>
                  <a:pt x="948" y="629"/>
                </a:cubicBezTo>
                <a:cubicBezTo>
                  <a:pt x="1052" y="765"/>
                  <a:pt x="1052" y="765"/>
                  <a:pt x="1052" y="765"/>
                </a:cubicBezTo>
                <a:cubicBezTo>
                  <a:pt x="1179" y="765"/>
                  <a:pt x="1179" y="765"/>
                  <a:pt x="1179" y="765"/>
                </a:cubicBezTo>
                <a:cubicBezTo>
                  <a:pt x="1043" y="588"/>
                  <a:pt x="1043" y="588"/>
                  <a:pt x="1043" y="588"/>
                </a:cubicBezTo>
                <a:lnTo>
                  <a:pt x="1170" y="434"/>
                </a:lnTo>
                <a:close/>
                <a:moveTo>
                  <a:pt x="2692" y="762"/>
                </a:moveTo>
                <a:cubicBezTo>
                  <a:pt x="2800" y="762"/>
                  <a:pt x="2800" y="762"/>
                  <a:pt x="2800" y="762"/>
                </a:cubicBezTo>
                <a:cubicBezTo>
                  <a:pt x="2800" y="430"/>
                  <a:pt x="2800" y="430"/>
                  <a:pt x="2800" y="430"/>
                </a:cubicBezTo>
                <a:cubicBezTo>
                  <a:pt x="2692" y="430"/>
                  <a:pt x="2692" y="430"/>
                  <a:pt x="2692" y="430"/>
                </a:cubicBezTo>
                <a:lnTo>
                  <a:pt x="2692" y="762"/>
                </a:lnTo>
                <a:close/>
                <a:moveTo>
                  <a:pt x="2227" y="417"/>
                </a:moveTo>
                <a:cubicBezTo>
                  <a:pt x="2335" y="417"/>
                  <a:pt x="2335" y="417"/>
                  <a:pt x="2335" y="417"/>
                </a:cubicBezTo>
                <a:cubicBezTo>
                  <a:pt x="2335" y="556"/>
                  <a:pt x="2335" y="556"/>
                  <a:pt x="2335" y="556"/>
                </a:cubicBezTo>
                <a:cubicBezTo>
                  <a:pt x="2269" y="556"/>
                  <a:pt x="2269" y="556"/>
                  <a:pt x="2269" y="556"/>
                </a:cubicBezTo>
                <a:cubicBezTo>
                  <a:pt x="2132" y="816"/>
                  <a:pt x="2132" y="816"/>
                  <a:pt x="2132" y="816"/>
                </a:cubicBezTo>
                <a:cubicBezTo>
                  <a:pt x="1995" y="556"/>
                  <a:pt x="1995" y="556"/>
                  <a:pt x="1995" y="556"/>
                </a:cubicBezTo>
                <a:cubicBezTo>
                  <a:pt x="1930" y="556"/>
                  <a:pt x="1930" y="556"/>
                  <a:pt x="1930" y="556"/>
                </a:cubicBezTo>
                <a:cubicBezTo>
                  <a:pt x="1930" y="417"/>
                  <a:pt x="1930" y="417"/>
                  <a:pt x="1930" y="417"/>
                </a:cubicBezTo>
                <a:cubicBezTo>
                  <a:pt x="2038" y="417"/>
                  <a:pt x="2038" y="417"/>
                  <a:pt x="2038" y="417"/>
                </a:cubicBezTo>
                <a:cubicBezTo>
                  <a:pt x="2038" y="467"/>
                  <a:pt x="2038" y="467"/>
                  <a:pt x="2038" y="467"/>
                </a:cubicBezTo>
                <a:cubicBezTo>
                  <a:pt x="2227" y="467"/>
                  <a:pt x="2227" y="467"/>
                  <a:pt x="2227" y="467"/>
                </a:cubicBezTo>
                <a:lnTo>
                  <a:pt x="2227" y="417"/>
                </a:lnTo>
                <a:close/>
                <a:moveTo>
                  <a:pt x="2160" y="556"/>
                </a:moveTo>
                <a:cubicBezTo>
                  <a:pt x="2105" y="556"/>
                  <a:pt x="2105" y="556"/>
                  <a:pt x="2105" y="556"/>
                </a:cubicBezTo>
                <a:cubicBezTo>
                  <a:pt x="2132" y="639"/>
                  <a:pt x="2132" y="639"/>
                  <a:pt x="2132" y="639"/>
                </a:cubicBezTo>
                <a:lnTo>
                  <a:pt x="2160" y="556"/>
                </a:lnTo>
                <a:close/>
                <a:moveTo>
                  <a:pt x="2648" y="592"/>
                </a:moveTo>
                <a:cubicBezTo>
                  <a:pt x="2658" y="607"/>
                  <a:pt x="2664" y="630"/>
                  <a:pt x="2664" y="652"/>
                </a:cubicBezTo>
                <a:cubicBezTo>
                  <a:pt x="2664" y="674"/>
                  <a:pt x="2657" y="696"/>
                  <a:pt x="2648" y="712"/>
                </a:cubicBezTo>
                <a:cubicBezTo>
                  <a:pt x="2638" y="728"/>
                  <a:pt x="2622" y="743"/>
                  <a:pt x="2604" y="750"/>
                </a:cubicBezTo>
                <a:cubicBezTo>
                  <a:pt x="2585" y="756"/>
                  <a:pt x="2556" y="762"/>
                  <a:pt x="2524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394" y="762"/>
                  <a:pt x="2394" y="762"/>
                  <a:pt x="2394" y="762"/>
                </a:cubicBezTo>
                <a:cubicBezTo>
                  <a:pt x="2394" y="430"/>
                  <a:pt x="2394" y="430"/>
                  <a:pt x="2394" y="430"/>
                </a:cubicBezTo>
                <a:cubicBezTo>
                  <a:pt x="2499" y="430"/>
                  <a:pt x="2499" y="430"/>
                  <a:pt x="2499" y="430"/>
                </a:cubicBezTo>
                <a:cubicBezTo>
                  <a:pt x="2499" y="541"/>
                  <a:pt x="2499" y="541"/>
                  <a:pt x="2499" y="541"/>
                </a:cubicBezTo>
                <a:cubicBezTo>
                  <a:pt x="2524" y="541"/>
                  <a:pt x="2524" y="541"/>
                  <a:pt x="2524" y="541"/>
                </a:cubicBezTo>
                <a:cubicBezTo>
                  <a:pt x="2556" y="541"/>
                  <a:pt x="2585" y="545"/>
                  <a:pt x="2604" y="554"/>
                </a:cubicBezTo>
                <a:cubicBezTo>
                  <a:pt x="2622" y="564"/>
                  <a:pt x="2638" y="576"/>
                  <a:pt x="2648" y="592"/>
                </a:cubicBezTo>
                <a:close/>
                <a:moveTo>
                  <a:pt x="2562" y="651"/>
                </a:moveTo>
                <a:cubicBezTo>
                  <a:pt x="2562" y="644"/>
                  <a:pt x="2562" y="639"/>
                  <a:pt x="2559" y="635"/>
                </a:cubicBezTo>
                <a:cubicBezTo>
                  <a:pt x="2556" y="632"/>
                  <a:pt x="2552" y="625"/>
                  <a:pt x="2547" y="625"/>
                </a:cubicBezTo>
                <a:cubicBezTo>
                  <a:pt x="2540" y="622"/>
                  <a:pt x="2534" y="622"/>
                  <a:pt x="2524" y="622"/>
                </a:cubicBezTo>
                <a:cubicBezTo>
                  <a:pt x="2499" y="622"/>
                  <a:pt x="2499" y="622"/>
                  <a:pt x="2499" y="622"/>
                </a:cubicBezTo>
                <a:cubicBezTo>
                  <a:pt x="2499" y="680"/>
                  <a:pt x="2499" y="680"/>
                  <a:pt x="2499" y="680"/>
                </a:cubicBezTo>
                <a:cubicBezTo>
                  <a:pt x="2524" y="680"/>
                  <a:pt x="2524" y="680"/>
                  <a:pt x="2524" y="680"/>
                </a:cubicBezTo>
                <a:cubicBezTo>
                  <a:pt x="2534" y="680"/>
                  <a:pt x="2540" y="680"/>
                  <a:pt x="2547" y="677"/>
                </a:cubicBezTo>
                <a:cubicBezTo>
                  <a:pt x="2553" y="673"/>
                  <a:pt x="2557" y="670"/>
                  <a:pt x="2559" y="667"/>
                </a:cubicBezTo>
                <a:cubicBezTo>
                  <a:pt x="2562" y="663"/>
                  <a:pt x="2562" y="657"/>
                  <a:pt x="2562" y="651"/>
                </a:cubicBezTo>
                <a:close/>
                <a:moveTo>
                  <a:pt x="1782" y="412"/>
                </a:moveTo>
                <a:cubicBezTo>
                  <a:pt x="1969" y="766"/>
                  <a:pt x="1969" y="766"/>
                  <a:pt x="1969" y="766"/>
                </a:cubicBezTo>
                <a:cubicBezTo>
                  <a:pt x="1848" y="766"/>
                  <a:pt x="1848" y="766"/>
                  <a:pt x="1848" y="766"/>
                </a:cubicBezTo>
                <a:cubicBezTo>
                  <a:pt x="1824" y="721"/>
                  <a:pt x="1824" y="721"/>
                  <a:pt x="1824" y="721"/>
                </a:cubicBezTo>
                <a:cubicBezTo>
                  <a:pt x="1738" y="721"/>
                  <a:pt x="1738" y="721"/>
                  <a:pt x="1738" y="721"/>
                </a:cubicBezTo>
                <a:cubicBezTo>
                  <a:pt x="1715" y="766"/>
                  <a:pt x="1715" y="766"/>
                  <a:pt x="1715" y="766"/>
                </a:cubicBezTo>
                <a:cubicBezTo>
                  <a:pt x="1595" y="766"/>
                  <a:pt x="1595" y="766"/>
                  <a:pt x="1595" y="766"/>
                </a:cubicBezTo>
                <a:lnTo>
                  <a:pt x="1782" y="412"/>
                </a:lnTo>
                <a:close/>
                <a:moveTo>
                  <a:pt x="1779" y="583"/>
                </a:moveTo>
                <a:cubicBezTo>
                  <a:pt x="1752" y="645"/>
                  <a:pt x="1752" y="645"/>
                  <a:pt x="1752" y="645"/>
                </a:cubicBezTo>
                <a:cubicBezTo>
                  <a:pt x="1807" y="645"/>
                  <a:pt x="1807" y="645"/>
                  <a:pt x="1807" y="645"/>
                </a:cubicBezTo>
                <a:lnTo>
                  <a:pt x="1779" y="583"/>
                </a:lnTo>
                <a:close/>
                <a:moveTo>
                  <a:pt x="116" y="161"/>
                </a:moveTo>
                <a:cubicBezTo>
                  <a:pt x="237" y="161"/>
                  <a:pt x="237" y="161"/>
                  <a:pt x="237" y="161"/>
                </a:cubicBezTo>
                <a:cubicBezTo>
                  <a:pt x="237" y="285"/>
                  <a:pt x="237" y="285"/>
                  <a:pt x="237" y="285"/>
                </a:cubicBezTo>
                <a:cubicBezTo>
                  <a:pt x="319" y="285"/>
                  <a:pt x="319" y="285"/>
                  <a:pt x="319" y="285"/>
                </a:cubicBezTo>
                <a:cubicBezTo>
                  <a:pt x="319" y="0"/>
                  <a:pt x="319" y="0"/>
                  <a:pt x="319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6" y="0"/>
                  <a:pt x="116" y="0"/>
                  <a:pt x="1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285"/>
                  <a:pt x="34" y="285"/>
                  <a:pt x="34" y="285"/>
                </a:cubicBezTo>
                <a:cubicBezTo>
                  <a:pt x="116" y="285"/>
                  <a:pt x="116" y="285"/>
                  <a:pt x="116" y="285"/>
                </a:cubicBezTo>
                <a:lnTo>
                  <a:pt x="116" y="161"/>
                </a:lnTo>
                <a:close/>
                <a:moveTo>
                  <a:pt x="1740" y="202"/>
                </a:moveTo>
                <a:cubicBezTo>
                  <a:pt x="1781" y="202"/>
                  <a:pt x="1781" y="202"/>
                  <a:pt x="1781" y="202"/>
                </a:cubicBezTo>
                <a:cubicBezTo>
                  <a:pt x="1781" y="161"/>
                  <a:pt x="1781" y="161"/>
                  <a:pt x="1781" y="161"/>
                </a:cubicBezTo>
                <a:cubicBezTo>
                  <a:pt x="1822" y="161"/>
                  <a:pt x="1822" y="161"/>
                  <a:pt x="1822" y="161"/>
                </a:cubicBezTo>
                <a:cubicBezTo>
                  <a:pt x="1822" y="202"/>
                  <a:pt x="1822" y="202"/>
                  <a:pt x="1822" y="202"/>
                </a:cubicBezTo>
                <a:cubicBezTo>
                  <a:pt x="1863" y="202"/>
                  <a:pt x="1863" y="202"/>
                  <a:pt x="1863" y="202"/>
                </a:cubicBezTo>
                <a:cubicBezTo>
                  <a:pt x="1863" y="285"/>
                  <a:pt x="1863" y="285"/>
                  <a:pt x="1863" y="285"/>
                </a:cubicBezTo>
                <a:cubicBezTo>
                  <a:pt x="1946" y="285"/>
                  <a:pt x="1946" y="285"/>
                  <a:pt x="1946" y="285"/>
                </a:cubicBezTo>
                <a:cubicBezTo>
                  <a:pt x="1946" y="205"/>
                  <a:pt x="1946" y="205"/>
                  <a:pt x="1946" y="205"/>
                </a:cubicBezTo>
                <a:cubicBezTo>
                  <a:pt x="1904" y="205"/>
                  <a:pt x="1904" y="205"/>
                  <a:pt x="1904" y="205"/>
                </a:cubicBezTo>
                <a:cubicBezTo>
                  <a:pt x="1904" y="164"/>
                  <a:pt x="1904" y="164"/>
                  <a:pt x="1904" y="164"/>
                </a:cubicBezTo>
                <a:cubicBezTo>
                  <a:pt x="1863" y="164"/>
                  <a:pt x="1863" y="164"/>
                  <a:pt x="1863" y="164"/>
                </a:cubicBezTo>
                <a:cubicBezTo>
                  <a:pt x="1863" y="123"/>
                  <a:pt x="1863" y="123"/>
                  <a:pt x="1863" y="123"/>
                </a:cubicBezTo>
                <a:cubicBezTo>
                  <a:pt x="1904" y="123"/>
                  <a:pt x="1904" y="123"/>
                  <a:pt x="1904" y="123"/>
                </a:cubicBezTo>
                <a:cubicBezTo>
                  <a:pt x="1904" y="82"/>
                  <a:pt x="1904" y="82"/>
                  <a:pt x="1904" y="82"/>
                </a:cubicBezTo>
                <a:cubicBezTo>
                  <a:pt x="1946" y="82"/>
                  <a:pt x="1946" y="82"/>
                  <a:pt x="1946" y="82"/>
                </a:cubicBezTo>
                <a:cubicBezTo>
                  <a:pt x="1946" y="0"/>
                  <a:pt x="1946" y="0"/>
                  <a:pt x="1946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863" y="82"/>
                  <a:pt x="1863" y="82"/>
                  <a:pt x="1863" y="82"/>
                </a:cubicBezTo>
                <a:cubicBezTo>
                  <a:pt x="1822" y="82"/>
                  <a:pt x="1822" y="82"/>
                  <a:pt x="1822" y="82"/>
                </a:cubicBezTo>
                <a:cubicBezTo>
                  <a:pt x="1822" y="123"/>
                  <a:pt x="1822" y="123"/>
                  <a:pt x="1822" y="123"/>
                </a:cubicBezTo>
                <a:cubicBezTo>
                  <a:pt x="1781" y="123"/>
                  <a:pt x="1781" y="123"/>
                  <a:pt x="1781" y="123"/>
                </a:cubicBezTo>
                <a:cubicBezTo>
                  <a:pt x="1781" y="82"/>
                  <a:pt x="1781" y="82"/>
                  <a:pt x="1781" y="82"/>
                </a:cubicBezTo>
                <a:cubicBezTo>
                  <a:pt x="1740" y="82"/>
                  <a:pt x="1740" y="82"/>
                  <a:pt x="1740" y="82"/>
                </a:cubicBezTo>
                <a:cubicBezTo>
                  <a:pt x="1740" y="0"/>
                  <a:pt x="1740" y="0"/>
                  <a:pt x="1740" y="0"/>
                </a:cubicBezTo>
                <a:cubicBezTo>
                  <a:pt x="1657" y="0"/>
                  <a:pt x="1657" y="0"/>
                  <a:pt x="1657" y="0"/>
                </a:cubicBezTo>
                <a:cubicBezTo>
                  <a:pt x="1657" y="82"/>
                  <a:pt x="1657" y="82"/>
                  <a:pt x="1657" y="82"/>
                </a:cubicBezTo>
                <a:cubicBezTo>
                  <a:pt x="1698" y="82"/>
                  <a:pt x="1698" y="82"/>
                  <a:pt x="1698" y="82"/>
                </a:cubicBezTo>
                <a:cubicBezTo>
                  <a:pt x="1698" y="120"/>
                  <a:pt x="1698" y="120"/>
                  <a:pt x="1698" y="120"/>
                </a:cubicBezTo>
                <a:cubicBezTo>
                  <a:pt x="1740" y="120"/>
                  <a:pt x="1740" y="120"/>
                  <a:pt x="1740" y="120"/>
                </a:cubicBezTo>
                <a:cubicBezTo>
                  <a:pt x="1740" y="161"/>
                  <a:pt x="1740" y="161"/>
                  <a:pt x="1740" y="161"/>
                </a:cubicBezTo>
                <a:cubicBezTo>
                  <a:pt x="1698" y="161"/>
                  <a:pt x="1698" y="161"/>
                  <a:pt x="1698" y="161"/>
                </a:cubicBezTo>
                <a:cubicBezTo>
                  <a:pt x="1698" y="202"/>
                  <a:pt x="1698" y="202"/>
                  <a:pt x="1698" y="202"/>
                </a:cubicBezTo>
                <a:cubicBezTo>
                  <a:pt x="1657" y="202"/>
                  <a:pt x="1657" y="202"/>
                  <a:pt x="1657" y="202"/>
                </a:cubicBezTo>
                <a:cubicBezTo>
                  <a:pt x="1657" y="285"/>
                  <a:pt x="1657" y="285"/>
                  <a:pt x="1657" y="285"/>
                </a:cubicBezTo>
                <a:cubicBezTo>
                  <a:pt x="1740" y="285"/>
                  <a:pt x="1740" y="285"/>
                  <a:pt x="1740" y="285"/>
                </a:cubicBezTo>
                <a:lnTo>
                  <a:pt x="1740" y="202"/>
                </a:lnTo>
                <a:close/>
                <a:moveTo>
                  <a:pt x="1278" y="285"/>
                </a:moveTo>
                <a:cubicBezTo>
                  <a:pt x="1480" y="285"/>
                  <a:pt x="1480" y="285"/>
                  <a:pt x="1480" y="285"/>
                </a:cubicBezTo>
                <a:cubicBezTo>
                  <a:pt x="1480" y="243"/>
                  <a:pt x="1480" y="243"/>
                  <a:pt x="1480" y="243"/>
                </a:cubicBezTo>
                <a:cubicBezTo>
                  <a:pt x="1521" y="243"/>
                  <a:pt x="1521" y="243"/>
                  <a:pt x="1521" y="243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9" y="120"/>
                  <a:pt x="1439" y="120"/>
                  <a:pt x="1439" y="120"/>
                </a:cubicBezTo>
                <a:cubicBezTo>
                  <a:pt x="1319" y="120"/>
                  <a:pt x="1319" y="120"/>
                  <a:pt x="1319" y="120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36" y="0"/>
                  <a:pt x="1236" y="0"/>
                  <a:pt x="1236" y="0"/>
                </a:cubicBezTo>
                <a:cubicBezTo>
                  <a:pt x="1236" y="120"/>
                  <a:pt x="1236" y="120"/>
                  <a:pt x="1236" y="120"/>
                </a:cubicBezTo>
                <a:cubicBezTo>
                  <a:pt x="1278" y="120"/>
                  <a:pt x="1278" y="120"/>
                  <a:pt x="1278" y="120"/>
                </a:cubicBezTo>
                <a:cubicBezTo>
                  <a:pt x="1278" y="161"/>
                  <a:pt x="1278" y="161"/>
                  <a:pt x="1278" y="161"/>
                </a:cubicBezTo>
                <a:cubicBezTo>
                  <a:pt x="1439" y="161"/>
                  <a:pt x="1439" y="161"/>
                  <a:pt x="1439" y="161"/>
                </a:cubicBezTo>
                <a:cubicBezTo>
                  <a:pt x="1439" y="243"/>
                  <a:pt x="1439" y="243"/>
                  <a:pt x="1439" y="243"/>
                </a:cubicBezTo>
                <a:cubicBezTo>
                  <a:pt x="1319" y="243"/>
                  <a:pt x="1319" y="243"/>
                  <a:pt x="1319" y="243"/>
                </a:cubicBezTo>
                <a:cubicBezTo>
                  <a:pt x="1319" y="202"/>
                  <a:pt x="1319" y="202"/>
                  <a:pt x="1319" y="202"/>
                </a:cubicBezTo>
                <a:cubicBezTo>
                  <a:pt x="1236" y="202"/>
                  <a:pt x="1236" y="202"/>
                  <a:pt x="1236" y="202"/>
                </a:cubicBezTo>
                <a:cubicBezTo>
                  <a:pt x="1236" y="243"/>
                  <a:pt x="1236" y="243"/>
                  <a:pt x="1236" y="243"/>
                </a:cubicBezTo>
                <a:cubicBezTo>
                  <a:pt x="1278" y="243"/>
                  <a:pt x="1278" y="243"/>
                  <a:pt x="1278" y="243"/>
                </a:cubicBezTo>
                <a:lnTo>
                  <a:pt x="1278" y="285"/>
                </a:lnTo>
                <a:close/>
                <a:moveTo>
                  <a:pt x="709" y="0"/>
                </a:moveTo>
                <a:cubicBezTo>
                  <a:pt x="424" y="0"/>
                  <a:pt x="424" y="0"/>
                  <a:pt x="424" y="0"/>
                </a:cubicBezTo>
                <a:cubicBezTo>
                  <a:pt x="424" y="41"/>
                  <a:pt x="424" y="41"/>
                  <a:pt x="424" y="41"/>
                </a:cubicBezTo>
                <a:cubicBezTo>
                  <a:pt x="626" y="41"/>
                  <a:pt x="626" y="41"/>
                  <a:pt x="626" y="41"/>
                </a:cubicBezTo>
                <a:cubicBezTo>
                  <a:pt x="626" y="123"/>
                  <a:pt x="626" y="123"/>
                  <a:pt x="626" y="123"/>
                </a:cubicBezTo>
                <a:cubicBezTo>
                  <a:pt x="465" y="123"/>
                  <a:pt x="465" y="123"/>
                  <a:pt x="465" y="123"/>
                </a:cubicBezTo>
                <a:cubicBezTo>
                  <a:pt x="465" y="164"/>
                  <a:pt x="465" y="164"/>
                  <a:pt x="465" y="164"/>
                </a:cubicBezTo>
                <a:cubicBezTo>
                  <a:pt x="626" y="164"/>
                  <a:pt x="626" y="164"/>
                  <a:pt x="626" y="164"/>
                </a:cubicBezTo>
                <a:cubicBezTo>
                  <a:pt x="626" y="247"/>
                  <a:pt x="626" y="247"/>
                  <a:pt x="626" y="247"/>
                </a:cubicBezTo>
                <a:cubicBezTo>
                  <a:pt x="424" y="247"/>
                  <a:pt x="424" y="247"/>
                  <a:pt x="424" y="247"/>
                </a:cubicBezTo>
                <a:cubicBezTo>
                  <a:pt x="424" y="285"/>
                  <a:pt x="424" y="285"/>
                  <a:pt x="424" y="285"/>
                </a:cubicBezTo>
                <a:cubicBezTo>
                  <a:pt x="709" y="285"/>
                  <a:pt x="709" y="285"/>
                  <a:pt x="709" y="285"/>
                </a:cubicBezTo>
                <a:lnTo>
                  <a:pt x="709" y="0"/>
                </a:lnTo>
                <a:close/>
                <a:moveTo>
                  <a:pt x="2800" y="41"/>
                </a:moveTo>
                <a:cubicBezTo>
                  <a:pt x="2800" y="0"/>
                  <a:pt x="2800" y="0"/>
                  <a:pt x="2800" y="0"/>
                </a:cubicBezTo>
                <a:cubicBezTo>
                  <a:pt x="2515" y="0"/>
                  <a:pt x="2515" y="0"/>
                  <a:pt x="2515" y="0"/>
                </a:cubicBezTo>
                <a:cubicBezTo>
                  <a:pt x="2515" y="285"/>
                  <a:pt x="2515" y="285"/>
                  <a:pt x="2515" y="285"/>
                </a:cubicBezTo>
                <a:cubicBezTo>
                  <a:pt x="2800" y="285"/>
                  <a:pt x="2800" y="285"/>
                  <a:pt x="2800" y="285"/>
                </a:cubicBezTo>
                <a:cubicBezTo>
                  <a:pt x="2800" y="247"/>
                  <a:pt x="2800" y="247"/>
                  <a:pt x="2800" y="247"/>
                </a:cubicBezTo>
                <a:cubicBezTo>
                  <a:pt x="2597" y="247"/>
                  <a:pt x="2597" y="247"/>
                  <a:pt x="2597" y="247"/>
                </a:cubicBezTo>
                <a:cubicBezTo>
                  <a:pt x="2597" y="164"/>
                  <a:pt x="2597" y="164"/>
                  <a:pt x="2597" y="164"/>
                </a:cubicBezTo>
                <a:cubicBezTo>
                  <a:pt x="2758" y="164"/>
                  <a:pt x="2758" y="164"/>
                  <a:pt x="2758" y="164"/>
                </a:cubicBezTo>
                <a:cubicBezTo>
                  <a:pt x="2758" y="123"/>
                  <a:pt x="2758" y="123"/>
                  <a:pt x="2758" y="123"/>
                </a:cubicBezTo>
                <a:cubicBezTo>
                  <a:pt x="2597" y="123"/>
                  <a:pt x="2597" y="123"/>
                  <a:pt x="2597" y="123"/>
                </a:cubicBezTo>
                <a:cubicBezTo>
                  <a:pt x="2597" y="41"/>
                  <a:pt x="2597" y="41"/>
                  <a:pt x="2597" y="41"/>
                </a:cubicBezTo>
                <a:lnTo>
                  <a:pt x="2800" y="41"/>
                </a:lnTo>
                <a:close/>
                <a:moveTo>
                  <a:pt x="857" y="243"/>
                </a:moveTo>
                <a:cubicBezTo>
                  <a:pt x="898" y="243"/>
                  <a:pt x="898" y="243"/>
                  <a:pt x="898" y="243"/>
                </a:cubicBezTo>
                <a:cubicBezTo>
                  <a:pt x="898" y="285"/>
                  <a:pt x="898" y="285"/>
                  <a:pt x="898" y="285"/>
                </a:cubicBezTo>
                <a:cubicBezTo>
                  <a:pt x="1059" y="285"/>
                  <a:pt x="1059" y="285"/>
                  <a:pt x="1059" y="285"/>
                </a:cubicBezTo>
                <a:cubicBezTo>
                  <a:pt x="1059" y="243"/>
                  <a:pt x="1059" y="243"/>
                  <a:pt x="1059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202"/>
                  <a:pt x="1101" y="202"/>
                  <a:pt x="1101" y="202"/>
                </a:cubicBezTo>
                <a:cubicBezTo>
                  <a:pt x="1018" y="202"/>
                  <a:pt x="1018" y="202"/>
                  <a:pt x="1018" y="202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936" y="243"/>
                  <a:pt x="936" y="243"/>
                  <a:pt x="936" y="243"/>
                </a:cubicBezTo>
                <a:cubicBezTo>
                  <a:pt x="936" y="202"/>
                  <a:pt x="936" y="202"/>
                  <a:pt x="936" y="202"/>
                </a:cubicBezTo>
                <a:cubicBezTo>
                  <a:pt x="895" y="202"/>
                  <a:pt x="895" y="202"/>
                  <a:pt x="895" y="202"/>
                </a:cubicBezTo>
                <a:cubicBezTo>
                  <a:pt x="895" y="82"/>
                  <a:pt x="895" y="82"/>
                  <a:pt x="895" y="82"/>
                </a:cubicBezTo>
                <a:cubicBezTo>
                  <a:pt x="936" y="82"/>
                  <a:pt x="936" y="82"/>
                  <a:pt x="936" y="82"/>
                </a:cubicBezTo>
                <a:cubicBezTo>
                  <a:pt x="936" y="41"/>
                  <a:pt x="936" y="41"/>
                  <a:pt x="936" y="41"/>
                </a:cubicBezTo>
                <a:cubicBezTo>
                  <a:pt x="1018" y="41"/>
                  <a:pt x="1018" y="41"/>
                  <a:pt x="1018" y="41"/>
                </a:cubicBezTo>
                <a:cubicBezTo>
                  <a:pt x="1018" y="82"/>
                  <a:pt x="1018" y="82"/>
                  <a:pt x="1018" y="82"/>
                </a:cubicBezTo>
                <a:cubicBezTo>
                  <a:pt x="1101" y="82"/>
                  <a:pt x="1101" y="82"/>
                  <a:pt x="1101" y="82"/>
                </a:cubicBezTo>
                <a:cubicBezTo>
                  <a:pt x="1101" y="41"/>
                  <a:pt x="1101" y="41"/>
                  <a:pt x="1101" y="41"/>
                </a:cubicBezTo>
                <a:cubicBezTo>
                  <a:pt x="1059" y="41"/>
                  <a:pt x="1059" y="41"/>
                  <a:pt x="1059" y="41"/>
                </a:cubicBezTo>
                <a:cubicBezTo>
                  <a:pt x="1059" y="0"/>
                  <a:pt x="1059" y="0"/>
                  <a:pt x="1059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41"/>
                  <a:pt x="898" y="41"/>
                  <a:pt x="898" y="41"/>
                </a:cubicBezTo>
                <a:cubicBezTo>
                  <a:pt x="857" y="41"/>
                  <a:pt x="857" y="41"/>
                  <a:pt x="857" y="41"/>
                </a:cubicBezTo>
                <a:cubicBezTo>
                  <a:pt x="857" y="82"/>
                  <a:pt x="857" y="82"/>
                  <a:pt x="857" y="82"/>
                </a:cubicBezTo>
                <a:cubicBezTo>
                  <a:pt x="816" y="82"/>
                  <a:pt x="816" y="82"/>
                  <a:pt x="816" y="82"/>
                </a:cubicBezTo>
                <a:cubicBezTo>
                  <a:pt x="816" y="202"/>
                  <a:pt x="816" y="202"/>
                  <a:pt x="816" y="202"/>
                </a:cubicBezTo>
                <a:cubicBezTo>
                  <a:pt x="857" y="202"/>
                  <a:pt x="857" y="202"/>
                  <a:pt x="857" y="202"/>
                </a:cubicBezTo>
                <a:lnTo>
                  <a:pt x="857" y="243"/>
                </a:lnTo>
                <a:close/>
                <a:moveTo>
                  <a:pt x="2291" y="82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49" y="120"/>
                  <a:pt x="2249" y="120"/>
                  <a:pt x="2249" y="120"/>
                </a:cubicBezTo>
                <a:cubicBezTo>
                  <a:pt x="2208" y="120"/>
                  <a:pt x="2208" y="120"/>
                  <a:pt x="2208" y="120"/>
                </a:cubicBezTo>
                <a:cubicBezTo>
                  <a:pt x="2208" y="161"/>
                  <a:pt x="2208" y="161"/>
                  <a:pt x="2208" y="161"/>
                </a:cubicBezTo>
                <a:cubicBezTo>
                  <a:pt x="2167" y="161"/>
                  <a:pt x="2167" y="161"/>
                  <a:pt x="2167" y="161"/>
                </a:cubicBezTo>
                <a:cubicBezTo>
                  <a:pt x="2167" y="0"/>
                  <a:pt x="2167" y="0"/>
                  <a:pt x="2167" y="0"/>
                </a:cubicBezTo>
                <a:cubicBezTo>
                  <a:pt x="2085" y="0"/>
                  <a:pt x="2085" y="0"/>
                  <a:pt x="2085" y="0"/>
                </a:cubicBezTo>
                <a:cubicBezTo>
                  <a:pt x="2085" y="285"/>
                  <a:pt x="2085" y="285"/>
                  <a:pt x="2085" y="285"/>
                </a:cubicBezTo>
                <a:cubicBezTo>
                  <a:pt x="2167" y="285"/>
                  <a:pt x="2167" y="285"/>
                  <a:pt x="2167" y="285"/>
                </a:cubicBezTo>
                <a:cubicBezTo>
                  <a:pt x="2167" y="243"/>
                  <a:pt x="2167" y="243"/>
                  <a:pt x="2167" y="243"/>
                </a:cubicBezTo>
                <a:cubicBezTo>
                  <a:pt x="2208" y="243"/>
                  <a:pt x="2208" y="243"/>
                  <a:pt x="2208" y="243"/>
                </a:cubicBezTo>
                <a:cubicBezTo>
                  <a:pt x="2208" y="202"/>
                  <a:pt x="2208" y="202"/>
                  <a:pt x="2208" y="202"/>
                </a:cubicBezTo>
                <a:cubicBezTo>
                  <a:pt x="2249" y="202"/>
                  <a:pt x="2249" y="202"/>
                  <a:pt x="2249" y="202"/>
                </a:cubicBezTo>
                <a:cubicBezTo>
                  <a:pt x="2249" y="161"/>
                  <a:pt x="2249" y="161"/>
                  <a:pt x="2249" y="161"/>
                </a:cubicBezTo>
                <a:cubicBezTo>
                  <a:pt x="2291" y="161"/>
                  <a:pt x="2291" y="161"/>
                  <a:pt x="2291" y="161"/>
                </a:cubicBezTo>
                <a:cubicBezTo>
                  <a:pt x="2291" y="285"/>
                  <a:pt x="2291" y="285"/>
                  <a:pt x="2291" y="285"/>
                </a:cubicBezTo>
                <a:cubicBezTo>
                  <a:pt x="2373" y="285"/>
                  <a:pt x="2373" y="285"/>
                  <a:pt x="2373" y="285"/>
                </a:cubicBezTo>
                <a:cubicBezTo>
                  <a:pt x="2373" y="0"/>
                  <a:pt x="2373" y="0"/>
                  <a:pt x="2373" y="0"/>
                </a:cubicBezTo>
                <a:cubicBezTo>
                  <a:pt x="2291" y="0"/>
                  <a:pt x="2291" y="0"/>
                  <a:pt x="2291" y="0"/>
                </a:cubicBezTo>
                <a:lnTo>
                  <a:pt x="2291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унылый текст">
  <p:cSld name="TITLE_AND_BODY_3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0"/>
          <p:cNvSpPr txBox="1">
            <a:spLocks noGrp="1"/>
          </p:cNvSpPr>
          <p:nvPr>
            <p:ph type="body" idx="1"/>
          </p:nvPr>
        </p:nvSpPr>
        <p:spPr>
          <a:xfrm>
            <a:off x="820050" y="1732800"/>
            <a:ext cx="6283200" cy="2647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744"/>
              </a:buClr>
              <a:buSzPts val="1400"/>
              <a:buFont typeface="Montserrat Medium"/>
              <a:buChar char="●"/>
              <a:defRPr sz="1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984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>
                <a:solidFill>
                  <a:srgbClr val="FFFFFF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6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810" name="Google Shape;1810;p40"/>
          <p:cNvGrpSpPr/>
          <p:nvPr/>
        </p:nvGrpSpPr>
        <p:grpSpPr>
          <a:xfrm>
            <a:off x="6050808" y="3780930"/>
            <a:ext cx="2869568" cy="563072"/>
            <a:chOff x="793833" y="2387526"/>
            <a:chExt cx="2869568" cy="563072"/>
          </a:xfrm>
        </p:grpSpPr>
        <p:sp>
          <p:nvSpPr>
            <p:cNvPr id="1811" name="Google Shape;1811;p40"/>
            <p:cNvSpPr/>
            <p:nvPr/>
          </p:nvSpPr>
          <p:spPr>
            <a:xfrm>
              <a:off x="793833" y="2768495"/>
              <a:ext cx="2869568" cy="182103"/>
            </a:xfrm>
            <a:custGeom>
              <a:avLst/>
              <a:gdLst/>
              <a:ahLst/>
              <a:cxnLst/>
              <a:rect l="l" t="t" r="r" b="b"/>
              <a:pathLst>
                <a:path w="2187" h="138" extrusionOk="0">
                  <a:moveTo>
                    <a:pt x="2187" y="94"/>
                  </a:moveTo>
                  <a:cubicBezTo>
                    <a:pt x="2187" y="84"/>
                    <a:pt x="2181" y="75"/>
                    <a:pt x="2172" y="71"/>
                  </a:cubicBezTo>
                  <a:cubicBezTo>
                    <a:pt x="2030" y="4"/>
                    <a:pt x="2030" y="4"/>
                    <a:pt x="2030" y="4"/>
                  </a:cubicBezTo>
                  <a:cubicBezTo>
                    <a:pt x="2021" y="0"/>
                    <a:pt x="2011" y="0"/>
                    <a:pt x="2003" y="4"/>
                  </a:cubicBezTo>
                  <a:cubicBezTo>
                    <a:pt x="1846" y="78"/>
                    <a:pt x="1846" y="78"/>
                    <a:pt x="1846" y="78"/>
                  </a:cubicBezTo>
                  <a:cubicBezTo>
                    <a:pt x="1837" y="82"/>
                    <a:pt x="1827" y="82"/>
                    <a:pt x="1818" y="78"/>
                  </a:cubicBezTo>
                  <a:cubicBezTo>
                    <a:pt x="1661" y="4"/>
                    <a:pt x="1661" y="4"/>
                    <a:pt x="1661" y="4"/>
                  </a:cubicBezTo>
                  <a:cubicBezTo>
                    <a:pt x="1653" y="0"/>
                    <a:pt x="1643" y="0"/>
                    <a:pt x="1634" y="4"/>
                  </a:cubicBezTo>
                  <a:cubicBezTo>
                    <a:pt x="1477" y="78"/>
                    <a:pt x="1477" y="78"/>
                    <a:pt x="1477" y="78"/>
                  </a:cubicBezTo>
                  <a:cubicBezTo>
                    <a:pt x="1468" y="82"/>
                    <a:pt x="1458" y="82"/>
                    <a:pt x="1450" y="78"/>
                  </a:cubicBezTo>
                  <a:cubicBezTo>
                    <a:pt x="1292" y="4"/>
                    <a:pt x="1292" y="4"/>
                    <a:pt x="1292" y="4"/>
                  </a:cubicBezTo>
                  <a:cubicBezTo>
                    <a:pt x="1284" y="0"/>
                    <a:pt x="1274" y="0"/>
                    <a:pt x="1265" y="4"/>
                  </a:cubicBezTo>
                  <a:cubicBezTo>
                    <a:pt x="1108" y="78"/>
                    <a:pt x="1108" y="78"/>
                    <a:pt x="1108" y="78"/>
                  </a:cubicBezTo>
                  <a:cubicBezTo>
                    <a:pt x="1099" y="82"/>
                    <a:pt x="1089" y="82"/>
                    <a:pt x="1081" y="78"/>
                  </a:cubicBezTo>
                  <a:cubicBezTo>
                    <a:pt x="924" y="4"/>
                    <a:pt x="924" y="4"/>
                    <a:pt x="924" y="4"/>
                  </a:cubicBezTo>
                  <a:cubicBezTo>
                    <a:pt x="915" y="0"/>
                    <a:pt x="905" y="0"/>
                    <a:pt x="896" y="4"/>
                  </a:cubicBezTo>
                  <a:cubicBezTo>
                    <a:pt x="739" y="78"/>
                    <a:pt x="739" y="78"/>
                    <a:pt x="739" y="78"/>
                  </a:cubicBezTo>
                  <a:cubicBezTo>
                    <a:pt x="731" y="82"/>
                    <a:pt x="721" y="82"/>
                    <a:pt x="712" y="78"/>
                  </a:cubicBezTo>
                  <a:cubicBezTo>
                    <a:pt x="554" y="4"/>
                    <a:pt x="554" y="4"/>
                    <a:pt x="554" y="4"/>
                  </a:cubicBezTo>
                  <a:cubicBezTo>
                    <a:pt x="546" y="0"/>
                    <a:pt x="536" y="0"/>
                    <a:pt x="527" y="4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61" y="82"/>
                    <a:pt x="351" y="82"/>
                    <a:pt x="343" y="78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77" y="0"/>
                    <a:pt x="167" y="0"/>
                    <a:pt x="158" y="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6" y="76"/>
                    <a:pt x="0" y="85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13"/>
                    <a:pt x="19" y="125"/>
                    <a:pt x="36" y="117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67" y="56"/>
                    <a:pt x="177" y="56"/>
                    <a:pt x="186" y="60"/>
                  </a:cubicBezTo>
                  <a:cubicBezTo>
                    <a:pt x="343" y="134"/>
                    <a:pt x="343" y="134"/>
                    <a:pt x="343" y="134"/>
                  </a:cubicBezTo>
                  <a:cubicBezTo>
                    <a:pt x="351" y="138"/>
                    <a:pt x="361" y="138"/>
                    <a:pt x="370" y="134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36" y="56"/>
                    <a:pt x="546" y="56"/>
                    <a:pt x="554" y="60"/>
                  </a:cubicBezTo>
                  <a:cubicBezTo>
                    <a:pt x="712" y="134"/>
                    <a:pt x="712" y="134"/>
                    <a:pt x="712" y="134"/>
                  </a:cubicBezTo>
                  <a:cubicBezTo>
                    <a:pt x="721" y="138"/>
                    <a:pt x="731" y="138"/>
                    <a:pt x="739" y="134"/>
                  </a:cubicBezTo>
                  <a:cubicBezTo>
                    <a:pt x="896" y="60"/>
                    <a:pt x="896" y="60"/>
                    <a:pt x="896" y="60"/>
                  </a:cubicBezTo>
                  <a:cubicBezTo>
                    <a:pt x="905" y="56"/>
                    <a:pt x="915" y="56"/>
                    <a:pt x="924" y="60"/>
                  </a:cubicBezTo>
                  <a:cubicBezTo>
                    <a:pt x="1081" y="134"/>
                    <a:pt x="1081" y="134"/>
                    <a:pt x="1081" y="134"/>
                  </a:cubicBezTo>
                  <a:cubicBezTo>
                    <a:pt x="1089" y="138"/>
                    <a:pt x="1099" y="138"/>
                    <a:pt x="1108" y="134"/>
                  </a:cubicBezTo>
                  <a:cubicBezTo>
                    <a:pt x="1265" y="60"/>
                    <a:pt x="1265" y="60"/>
                    <a:pt x="1265" y="60"/>
                  </a:cubicBezTo>
                  <a:cubicBezTo>
                    <a:pt x="1274" y="56"/>
                    <a:pt x="1284" y="56"/>
                    <a:pt x="1292" y="60"/>
                  </a:cubicBezTo>
                  <a:cubicBezTo>
                    <a:pt x="1450" y="134"/>
                    <a:pt x="1450" y="134"/>
                    <a:pt x="1450" y="134"/>
                  </a:cubicBezTo>
                  <a:cubicBezTo>
                    <a:pt x="1458" y="138"/>
                    <a:pt x="1468" y="138"/>
                    <a:pt x="1477" y="134"/>
                  </a:cubicBezTo>
                  <a:cubicBezTo>
                    <a:pt x="1634" y="60"/>
                    <a:pt x="1634" y="60"/>
                    <a:pt x="1634" y="60"/>
                  </a:cubicBezTo>
                  <a:cubicBezTo>
                    <a:pt x="1643" y="56"/>
                    <a:pt x="1653" y="56"/>
                    <a:pt x="1661" y="60"/>
                  </a:cubicBezTo>
                  <a:cubicBezTo>
                    <a:pt x="1818" y="134"/>
                    <a:pt x="1818" y="134"/>
                    <a:pt x="1818" y="134"/>
                  </a:cubicBezTo>
                  <a:cubicBezTo>
                    <a:pt x="1827" y="138"/>
                    <a:pt x="1837" y="138"/>
                    <a:pt x="1846" y="134"/>
                  </a:cubicBezTo>
                  <a:cubicBezTo>
                    <a:pt x="2003" y="60"/>
                    <a:pt x="2003" y="60"/>
                    <a:pt x="2003" y="60"/>
                  </a:cubicBezTo>
                  <a:cubicBezTo>
                    <a:pt x="2011" y="56"/>
                    <a:pt x="2021" y="56"/>
                    <a:pt x="2030" y="60"/>
                  </a:cubicBezTo>
                  <a:cubicBezTo>
                    <a:pt x="2151" y="117"/>
                    <a:pt x="2151" y="117"/>
                    <a:pt x="2151" y="117"/>
                  </a:cubicBezTo>
                  <a:cubicBezTo>
                    <a:pt x="2168" y="124"/>
                    <a:pt x="2187" y="112"/>
                    <a:pt x="2187" y="94"/>
                  </a:cubicBezTo>
                  <a:close/>
                </a:path>
              </a:pathLst>
            </a:custGeom>
            <a:solidFill>
              <a:srgbClr val="F0555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793833" y="2578011"/>
              <a:ext cx="2869568" cy="182103"/>
            </a:xfrm>
            <a:custGeom>
              <a:avLst/>
              <a:gdLst/>
              <a:ahLst/>
              <a:cxnLst/>
              <a:rect l="l" t="t" r="r" b="b"/>
              <a:pathLst>
                <a:path w="2187" h="138" extrusionOk="0">
                  <a:moveTo>
                    <a:pt x="2187" y="93"/>
                  </a:moveTo>
                  <a:cubicBezTo>
                    <a:pt x="2187" y="84"/>
                    <a:pt x="2181" y="75"/>
                    <a:pt x="2172" y="71"/>
                  </a:cubicBezTo>
                  <a:cubicBezTo>
                    <a:pt x="2030" y="4"/>
                    <a:pt x="2030" y="4"/>
                    <a:pt x="2030" y="4"/>
                  </a:cubicBezTo>
                  <a:cubicBezTo>
                    <a:pt x="2021" y="0"/>
                    <a:pt x="2011" y="0"/>
                    <a:pt x="2003" y="4"/>
                  </a:cubicBezTo>
                  <a:cubicBezTo>
                    <a:pt x="1846" y="78"/>
                    <a:pt x="1846" y="78"/>
                    <a:pt x="1846" y="78"/>
                  </a:cubicBezTo>
                  <a:cubicBezTo>
                    <a:pt x="1837" y="82"/>
                    <a:pt x="1827" y="82"/>
                    <a:pt x="1818" y="78"/>
                  </a:cubicBezTo>
                  <a:cubicBezTo>
                    <a:pt x="1661" y="4"/>
                    <a:pt x="1661" y="4"/>
                    <a:pt x="1661" y="4"/>
                  </a:cubicBezTo>
                  <a:cubicBezTo>
                    <a:pt x="1653" y="0"/>
                    <a:pt x="1643" y="0"/>
                    <a:pt x="1634" y="4"/>
                  </a:cubicBezTo>
                  <a:cubicBezTo>
                    <a:pt x="1477" y="78"/>
                    <a:pt x="1477" y="78"/>
                    <a:pt x="1477" y="78"/>
                  </a:cubicBezTo>
                  <a:cubicBezTo>
                    <a:pt x="1468" y="82"/>
                    <a:pt x="1458" y="82"/>
                    <a:pt x="1450" y="78"/>
                  </a:cubicBezTo>
                  <a:cubicBezTo>
                    <a:pt x="1292" y="4"/>
                    <a:pt x="1292" y="4"/>
                    <a:pt x="1292" y="4"/>
                  </a:cubicBezTo>
                  <a:cubicBezTo>
                    <a:pt x="1284" y="0"/>
                    <a:pt x="1274" y="0"/>
                    <a:pt x="1265" y="4"/>
                  </a:cubicBezTo>
                  <a:cubicBezTo>
                    <a:pt x="1108" y="78"/>
                    <a:pt x="1108" y="78"/>
                    <a:pt x="1108" y="78"/>
                  </a:cubicBezTo>
                  <a:cubicBezTo>
                    <a:pt x="1099" y="82"/>
                    <a:pt x="1089" y="82"/>
                    <a:pt x="1081" y="78"/>
                  </a:cubicBezTo>
                  <a:cubicBezTo>
                    <a:pt x="924" y="4"/>
                    <a:pt x="924" y="4"/>
                    <a:pt x="924" y="4"/>
                  </a:cubicBezTo>
                  <a:cubicBezTo>
                    <a:pt x="915" y="0"/>
                    <a:pt x="905" y="0"/>
                    <a:pt x="896" y="4"/>
                  </a:cubicBezTo>
                  <a:cubicBezTo>
                    <a:pt x="739" y="78"/>
                    <a:pt x="739" y="78"/>
                    <a:pt x="739" y="78"/>
                  </a:cubicBezTo>
                  <a:cubicBezTo>
                    <a:pt x="731" y="82"/>
                    <a:pt x="721" y="82"/>
                    <a:pt x="712" y="78"/>
                  </a:cubicBezTo>
                  <a:cubicBezTo>
                    <a:pt x="554" y="4"/>
                    <a:pt x="554" y="4"/>
                    <a:pt x="554" y="4"/>
                  </a:cubicBezTo>
                  <a:cubicBezTo>
                    <a:pt x="546" y="0"/>
                    <a:pt x="536" y="0"/>
                    <a:pt x="527" y="4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61" y="82"/>
                    <a:pt x="351" y="82"/>
                    <a:pt x="343" y="78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77" y="0"/>
                    <a:pt x="167" y="0"/>
                    <a:pt x="158" y="4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6" y="76"/>
                    <a:pt x="0" y="8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13"/>
                    <a:pt x="19" y="125"/>
                    <a:pt x="36" y="117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67" y="56"/>
                    <a:pt x="177" y="56"/>
                    <a:pt x="186" y="60"/>
                  </a:cubicBezTo>
                  <a:cubicBezTo>
                    <a:pt x="343" y="134"/>
                    <a:pt x="343" y="134"/>
                    <a:pt x="343" y="134"/>
                  </a:cubicBezTo>
                  <a:cubicBezTo>
                    <a:pt x="351" y="138"/>
                    <a:pt x="361" y="138"/>
                    <a:pt x="370" y="134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36" y="56"/>
                    <a:pt x="546" y="56"/>
                    <a:pt x="554" y="60"/>
                  </a:cubicBezTo>
                  <a:cubicBezTo>
                    <a:pt x="712" y="134"/>
                    <a:pt x="712" y="134"/>
                    <a:pt x="712" y="134"/>
                  </a:cubicBezTo>
                  <a:cubicBezTo>
                    <a:pt x="721" y="138"/>
                    <a:pt x="731" y="138"/>
                    <a:pt x="739" y="134"/>
                  </a:cubicBezTo>
                  <a:cubicBezTo>
                    <a:pt x="896" y="60"/>
                    <a:pt x="896" y="60"/>
                    <a:pt x="896" y="60"/>
                  </a:cubicBezTo>
                  <a:cubicBezTo>
                    <a:pt x="905" y="56"/>
                    <a:pt x="915" y="56"/>
                    <a:pt x="924" y="60"/>
                  </a:cubicBezTo>
                  <a:cubicBezTo>
                    <a:pt x="1081" y="134"/>
                    <a:pt x="1081" y="134"/>
                    <a:pt x="1081" y="134"/>
                  </a:cubicBezTo>
                  <a:cubicBezTo>
                    <a:pt x="1089" y="138"/>
                    <a:pt x="1099" y="138"/>
                    <a:pt x="1108" y="134"/>
                  </a:cubicBezTo>
                  <a:cubicBezTo>
                    <a:pt x="1265" y="60"/>
                    <a:pt x="1265" y="60"/>
                    <a:pt x="1265" y="60"/>
                  </a:cubicBezTo>
                  <a:cubicBezTo>
                    <a:pt x="1274" y="56"/>
                    <a:pt x="1284" y="56"/>
                    <a:pt x="1292" y="60"/>
                  </a:cubicBezTo>
                  <a:cubicBezTo>
                    <a:pt x="1450" y="134"/>
                    <a:pt x="1450" y="134"/>
                    <a:pt x="1450" y="134"/>
                  </a:cubicBezTo>
                  <a:cubicBezTo>
                    <a:pt x="1458" y="138"/>
                    <a:pt x="1468" y="138"/>
                    <a:pt x="1477" y="134"/>
                  </a:cubicBezTo>
                  <a:cubicBezTo>
                    <a:pt x="1634" y="60"/>
                    <a:pt x="1634" y="60"/>
                    <a:pt x="1634" y="60"/>
                  </a:cubicBezTo>
                  <a:cubicBezTo>
                    <a:pt x="1643" y="56"/>
                    <a:pt x="1653" y="56"/>
                    <a:pt x="1661" y="60"/>
                  </a:cubicBezTo>
                  <a:cubicBezTo>
                    <a:pt x="1818" y="134"/>
                    <a:pt x="1818" y="134"/>
                    <a:pt x="1818" y="134"/>
                  </a:cubicBezTo>
                  <a:cubicBezTo>
                    <a:pt x="1827" y="138"/>
                    <a:pt x="1837" y="138"/>
                    <a:pt x="1846" y="134"/>
                  </a:cubicBezTo>
                  <a:cubicBezTo>
                    <a:pt x="2003" y="60"/>
                    <a:pt x="2003" y="60"/>
                    <a:pt x="2003" y="60"/>
                  </a:cubicBezTo>
                  <a:cubicBezTo>
                    <a:pt x="2011" y="56"/>
                    <a:pt x="2021" y="56"/>
                    <a:pt x="2030" y="60"/>
                  </a:cubicBezTo>
                  <a:cubicBezTo>
                    <a:pt x="2151" y="116"/>
                    <a:pt x="2151" y="116"/>
                    <a:pt x="2151" y="116"/>
                  </a:cubicBezTo>
                  <a:cubicBezTo>
                    <a:pt x="2168" y="124"/>
                    <a:pt x="2187" y="112"/>
                    <a:pt x="2187" y="93"/>
                  </a:cubicBezTo>
                  <a:close/>
                </a:path>
              </a:pathLst>
            </a:custGeom>
            <a:solidFill>
              <a:srgbClr val="F0555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793833" y="2387526"/>
              <a:ext cx="2869568" cy="182103"/>
            </a:xfrm>
            <a:custGeom>
              <a:avLst/>
              <a:gdLst/>
              <a:ahLst/>
              <a:cxnLst/>
              <a:rect l="l" t="t" r="r" b="b"/>
              <a:pathLst>
                <a:path w="2187" h="138" extrusionOk="0">
                  <a:moveTo>
                    <a:pt x="2187" y="94"/>
                  </a:moveTo>
                  <a:cubicBezTo>
                    <a:pt x="2187" y="84"/>
                    <a:pt x="2181" y="76"/>
                    <a:pt x="2172" y="71"/>
                  </a:cubicBezTo>
                  <a:cubicBezTo>
                    <a:pt x="2030" y="4"/>
                    <a:pt x="2030" y="4"/>
                    <a:pt x="2030" y="4"/>
                  </a:cubicBezTo>
                  <a:cubicBezTo>
                    <a:pt x="2021" y="0"/>
                    <a:pt x="2011" y="0"/>
                    <a:pt x="2003" y="4"/>
                  </a:cubicBezTo>
                  <a:cubicBezTo>
                    <a:pt x="1846" y="78"/>
                    <a:pt x="1846" y="78"/>
                    <a:pt x="1846" y="78"/>
                  </a:cubicBezTo>
                  <a:cubicBezTo>
                    <a:pt x="1837" y="82"/>
                    <a:pt x="1827" y="82"/>
                    <a:pt x="1818" y="78"/>
                  </a:cubicBezTo>
                  <a:cubicBezTo>
                    <a:pt x="1661" y="4"/>
                    <a:pt x="1661" y="4"/>
                    <a:pt x="1661" y="4"/>
                  </a:cubicBezTo>
                  <a:cubicBezTo>
                    <a:pt x="1653" y="0"/>
                    <a:pt x="1643" y="0"/>
                    <a:pt x="1634" y="4"/>
                  </a:cubicBezTo>
                  <a:cubicBezTo>
                    <a:pt x="1477" y="78"/>
                    <a:pt x="1477" y="78"/>
                    <a:pt x="1477" y="78"/>
                  </a:cubicBezTo>
                  <a:cubicBezTo>
                    <a:pt x="1468" y="82"/>
                    <a:pt x="1458" y="82"/>
                    <a:pt x="1450" y="78"/>
                  </a:cubicBezTo>
                  <a:cubicBezTo>
                    <a:pt x="1292" y="4"/>
                    <a:pt x="1292" y="4"/>
                    <a:pt x="1292" y="4"/>
                  </a:cubicBezTo>
                  <a:cubicBezTo>
                    <a:pt x="1284" y="0"/>
                    <a:pt x="1274" y="0"/>
                    <a:pt x="1265" y="4"/>
                  </a:cubicBezTo>
                  <a:cubicBezTo>
                    <a:pt x="1108" y="78"/>
                    <a:pt x="1108" y="78"/>
                    <a:pt x="1108" y="78"/>
                  </a:cubicBezTo>
                  <a:cubicBezTo>
                    <a:pt x="1099" y="82"/>
                    <a:pt x="1089" y="82"/>
                    <a:pt x="1081" y="78"/>
                  </a:cubicBezTo>
                  <a:cubicBezTo>
                    <a:pt x="924" y="4"/>
                    <a:pt x="924" y="4"/>
                    <a:pt x="924" y="4"/>
                  </a:cubicBezTo>
                  <a:cubicBezTo>
                    <a:pt x="915" y="0"/>
                    <a:pt x="905" y="0"/>
                    <a:pt x="896" y="4"/>
                  </a:cubicBezTo>
                  <a:cubicBezTo>
                    <a:pt x="739" y="78"/>
                    <a:pt x="739" y="78"/>
                    <a:pt x="739" y="78"/>
                  </a:cubicBezTo>
                  <a:cubicBezTo>
                    <a:pt x="731" y="82"/>
                    <a:pt x="721" y="82"/>
                    <a:pt x="712" y="78"/>
                  </a:cubicBezTo>
                  <a:cubicBezTo>
                    <a:pt x="554" y="4"/>
                    <a:pt x="554" y="4"/>
                    <a:pt x="554" y="4"/>
                  </a:cubicBezTo>
                  <a:cubicBezTo>
                    <a:pt x="546" y="0"/>
                    <a:pt x="536" y="0"/>
                    <a:pt x="527" y="4"/>
                  </a:cubicBezTo>
                  <a:cubicBezTo>
                    <a:pt x="370" y="78"/>
                    <a:pt x="370" y="78"/>
                    <a:pt x="370" y="78"/>
                  </a:cubicBezTo>
                  <a:cubicBezTo>
                    <a:pt x="361" y="82"/>
                    <a:pt x="351" y="82"/>
                    <a:pt x="343" y="78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77" y="0"/>
                    <a:pt x="167" y="0"/>
                    <a:pt x="158" y="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6" y="76"/>
                    <a:pt x="0" y="8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3"/>
                    <a:pt x="19" y="126"/>
                    <a:pt x="36" y="118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67" y="56"/>
                    <a:pt x="177" y="56"/>
                    <a:pt x="186" y="60"/>
                  </a:cubicBezTo>
                  <a:cubicBezTo>
                    <a:pt x="343" y="134"/>
                    <a:pt x="343" y="134"/>
                    <a:pt x="343" y="134"/>
                  </a:cubicBezTo>
                  <a:cubicBezTo>
                    <a:pt x="351" y="138"/>
                    <a:pt x="361" y="138"/>
                    <a:pt x="370" y="134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36" y="56"/>
                    <a:pt x="546" y="56"/>
                    <a:pt x="554" y="60"/>
                  </a:cubicBezTo>
                  <a:cubicBezTo>
                    <a:pt x="712" y="134"/>
                    <a:pt x="712" y="134"/>
                    <a:pt x="712" y="134"/>
                  </a:cubicBezTo>
                  <a:cubicBezTo>
                    <a:pt x="721" y="138"/>
                    <a:pt x="731" y="138"/>
                    <a:pt x="739" y="134"/>
                  </a:cubicBezTo>
                  <a:cubicBezTo>
                    <a:pt x="896" y="60"/>
                    <a:pt x="896" y="60"/>
                    <a:pt x="896" y="60"/>
                  </a:cubicBezTo>
                  <a:cubicBezTo>
                    <a:pt x="905" y="56"/>
                    <a:pt x="915" y="56"/>
                    <a:pt x="924" y="60"/>
                  </a:cubicBezTo>
                  <a:cubicBezTo>
                    <a:pt x="1081" y="134"/>
                    <a:pt x="1081" y="134"/>
                    <a:pt x="1081" y="134"/>
                  </a:cubicBezTo>
                  <a:cubicBezTo>
                    <a:pt x="1089" y="138"/>
                    <a:pt x="1099" y="138"/>
                    <a:pt x="1108" y="134"/>
                  </a:cubicBezTo>
                  <a:cubicBezTo>
                    <a:pt x="1265" y="60"/>
                    <a:pt x="1265" y="60"/>
                    <a:pt x="1265" y="60"/>
                  </a:cubicBezTo>
                  <a:cubicBezTo>
                    <a:pt x="1274" y="56"/>
                    <a:pt x="1284" y="56"/>
                    <a:pt x="1292" y="60"/>
                  </a:cubicBezTo>
                  <a:cubicBezTo>
                    <a:pt x="1450" y="134"/>
                    <a:pt x="1450" y="134"/>
                    <a:pt x="1450" y="134"/>
                  </a:cubicBezTo>
                  <a:cubicBezTo>
                    <a:pt x="1458" y="138"/>
                    <a:pt x="1468" y="138"/>
                    <a:pt x="1477" y="134"/>
                  </a:cubicBezTo>
                  <a:cubicBezTo>
                    <a:pt x="1634" y="60"/>
                    <a:pt x="1634" y="60"/>
                    <a:pt x="1634" y="60"/>
                  </a:cubicBezTo>
                  <a:cubicBezTo>
                    <a:pt x="1643" y="56"/>
                    <a:pt x="1653" y="56"/>
                    <a:pt x="1661" y="60"/>
                  </a:cubicBezTo>
                  <a:cubicBezTo>
                    <a:pt x="1818" y="134"/>
                    <a:pt x="1818" y="134"/>
                    <a:pt x="1818" y="134"/>
                  </a:cubicBezTo>
                  <a:cubicBezTo>
                    <a:pt x="1827" y="138"/>
                    <a:pt x="1837" y="138"/>
                    <a:pt x="1846" y="134"/>
                  </a:cubicBezTo>
                  <a:cubicBezTo>
                    <a:pt x="2003" y="60"/>
                    <a:pt x="2003" y="60"/>
                    <a:pt x="2003" y="60"/>
                  </a:cubicBezTo>
                  <a:cubicBezTo>
                    <a:pt x="2011" y="56"/>
                    <a:pt x="2021" y="56"/>
                    <a:pt x="2030" y="60"/>
                  </a:cubicBezTo>
                  <a:cubicBezTo>
                    <a:pt x="2151" y="117"/>
                    <a:pt x="2151" y="117"/>
                    <a:pt x="2151" y="117"/>
                  </a:cubicBezTo>
                  <a:cubicBezTo>
                    <a:pt x="2168" y="125"/>
                    <a:pt x="2187" y="113"/>
                    <a:pt x="2187" y="94"/>
                  </a:cubicBezTo>
                  <a:close/>
                </a:path>
              </a:pathLst>
            </a:custGeom>
            <a:solidFill>
              <a:srgbClr val="F0555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4" name="Google Shape;1814;p40"/>
          <p:cNvSpPr/>
          <p:nvPr/>
        </p:nvSpPr>
        <p:spPr>
          <a:xfrm>
            <a:off x="7770650" y="2924700"/>
            <a:ext cx="523875" cy="584322"/>
          </a:xfrm>
          <a:custGeom>
            <a:avLst/>
            <a:gdLst/>
            <a:ahLst/>
            <a:cxnLst/>
            <a:rect l="l" t="t" r="r" b="b"/>
            <a:pathLst>
              <a:path w="395" h="441" extrusionOk="0">
                <a:moveTo>
                  <a:pt x="201" y="116"/>
                </a:moveTo>
                <a:cubicBezTo>
                  <a:pt x="214" y="116"/>
                  <a:pt x="225" y="106"/>
                  <a:pt x="225" y="92"/>
                </a:cubicBezTo>
                <a:cubicBezTo>
                  <a:pt x="225" y="24"/>
                  <a:pt x="225" y="24"/>
                  <a:pt x="225" y="24"/>
                </a:cubicBezTo>
                <a:cubicBezTo>
                  <a:pt x="225" y="11"/>
                  <a:pt x="215" y="0"/>
                  <a:pt x="201" y="0"/>
                </a:cubicBezTo>
                <a:cubicBezTo>
                  <a:pt x="189" y="0"/>
                  <a:pt x="178" y="10"/>
                  <a:pt x="178" y="24"/>
                </a:cubicBezTo>
                <a:cubicBezTo>
                  <a:pt x="178" y="93"/>
                  <a:pt x="178" y="93"/>
                  <a:pt x="178" y="93"/>
                </a:cubicBezTo>
                <a:cubicBezTo>
                  <a:pt x="178" y="105"/>
                  <a:pt x="189" y="116"/>
                  <a:pt x="201" y="116"/>
                </a:cubicBezTo>
                <a:close/>
                <a:moveTo>
                  <a:pt x="178" y="418"/>
                </a:moveTo>
                <a:cubicBezTo>
                  <a:pt x="178" y="349"/>
                  <a:pt x="178" y="349"/>
                  <a:pt x="178" y="349"/>
                </a:cubicBezTo>
                <a:cubicBezTo>
                  <a:pt x="178" y="336"/>
                  <a:pt x="188" y="326"/>
                  <a:pt x="201" y="326"/>
                </a:cubicBezTo>
                <a:cubicBezTo>
                  <a:pt x="214" y="326"/>
                  <a:pt x="225" y="336"/>
                  <a:pt x="225" y="349"/>
                </a:cubicBezTo>
                <a:cubicBezTo>
                  <a:pt x="225" y="418"/>
                  <a:pt x="225" y="418"/>
                  <a:pt x="225" y="418"/>
                </a:cubicBezTo>
                <a:cubicBezTo>
                  <a:pt x="225" y="430"/>
                  <a:pt x="215" y="441"/>
                  <a:pt x="201" y="441"/>
                </a:cubicBezTo>
                <a:cubicBezTo>
                  <a:pt x="189" y="441"/>
                  <a:pt x="178" y="430"/>
                  <a:pt x="178" y="418"/>
                </a:cubicBezTo>
                <a:close/>
                <a:moveTo>
                  <a:pt x="358" y="343"/>
                </a:moveTo>
                <a:cubicBezTo>
                  <a:pt x="298" y="309"/>
                  <a:pt x="298" y="309"/>
                  <a:pt x="298" y="309"/>
                </a:cubicBezTo>
                <a:cubicBezTo>
                  <a:pt x="287" y="303"/>
                  <a:pt x="283" y="289"/>
                  <a:pt x="290" y="278"/>
                </a:cubicBezTo>
                <a:cubicBezTo>
                  <a:pt x="296" y="267"/>
                  <a:pt x="310" y="263"/>
                  <a:pt x="321" y="270"/>
                </a:cubicBezTo>
                <a:cubicBezTo>
                  <a:pt x="381" y="303"/>
                  <a:pt x="381" y="303"/>
                  <a:pt x="381" y="303"/>
                </a:cubicBezTo>
                <a:cubicBezTo>
                  <a:pt x="392" y="310"/>
                  <a:pt x="395" y="324"/>
                  <a:pt x="389" y="334"/>
                </a:cubicBezTo>
                <a:cubicBezTo>
                  <a:pt x="385" y="342"/>
                  <a:pt x="377" y="346"/>
                  <a:pt x="369" y="346"/>
                </a:cubicBezTo>
                <a:cubicBezTo>
                  <a:pt x="365" y="347"/>
                  <a:pt x="362" y="345"/>
                  <a:pt x="358" y="343"/>
                </a:cubicBezTo>
                <a:close/>
                <a:moveTo>
                  <a:pt x="76" y="181"/>
                </a:moveTo>
                <a:cubicBezTo>
                  <a:pt x="17" y="147"/>
                  <a:pt x="17" y="147"/>
                  <a:pt x="17" y="147"/>
                </a:cubicBezTo>
                <a:cubicBezTo>
                  <a:pt x="5" y="140"/>
                  <a:pt x="2" y="126"/>
                  <a:pt x="8" y="116"/>
                </a:cubicBezTo>
                <a:cubicBezTo>
                  <a:pt x="15" y="104"/>
                  <a:pt x="29" y="101"/>
                  <a:pt x="39" y="107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10" y="148"/>
                  <a:pt x="114" y="162"/>
                  <a:pt x="107" y="172"/>
                </a:cubicBezTo>
                <a:cubicBezTo>
                  <a:pt x="103" y="180"/>
                  <a:pt x="95" y="184"/>
                  <a:pt x="87" y="184"/>
                </a:cubicBezTo>
                <a:cubicBezTo>
                  <a:pt x="84" y="184"/>
                  <a:pt x="80" y="183"/>
                  <a:pt x="76" y="181"/>
                </a:cubicBezTo>
                <a:close/>
                <a:moveTo>
                  <a:pt x="6" y="331"/>
                </a:moveTo>
                <a:cubicBezTo>
                  <a:pt x="0" y="320"/>
                  <a:pt x="3" y="306"/>
                  <a:pt x="15" y="300"/>
                </a:cubicBezTo>
                <a:cubicBezTo>
                  <a:pt x="74" y="265"/>
                  <a:pt x="74" y="265"/>
                  <a:pt x="74" y="265"/>
                </a:cubicBezTo>
                <a:cubicBezTo>
                  <a:pt x="85" y="258"/>
                  <a:pt x="99" y="262"/>
                  <a:pt x="105" y="273"/>
                </a:cubicBezTo>
                <a:cubicBezTo>
                  <a:pt x="112" y="284"/>
                  <a:pt x="108" y="298"/>
                  <a:pt x="97" y="304"/>
                </a:cubicBezTo>
                <a:cubicBezTo>
                  <a:pt x="37" y="338"/>
                  <a:pt x="37" y="338"/>
                  <a:pt x="37" y="338"/>
                </a:cubicBezTo>
                <a:cubicBezTo>
                  <a:pt x="34" y="341"/>
                  <a:pt x="30" y="342"/>
                  <a:pt x="26" y="342"/>
                </a:cubicBezTo>
                <a:cubicBezTo>
                  <a:pt x="18" y="342"/>
                  <a:pt x="10" y="338"/>
                  <a:pt x="6" y="331"/>
                </a:cubicBezTo>
                <a:close/>
                <a:moveTo>
                  <a:pt x="288" y="168"/>
                </a:moveTo>
                <a:cubicBezTo>
                  <a:pt x="281" y="157"/>
                  <a:pt x="285" y="144"/>
                  <a:pt x="296" y="137"/>
                </a:cubicBezTo>
                <a:cubicBezTo>
                  <a:pt x="356" y="102"/>
                  <a:pt x="356" y="102"/>
                  <a:pt x="356" y="102"/>
                </a:cubicBezTo>
                <a:cubicBezTo>
                  <a:pt x="367" y="96"/>
                  <a:pt x="381" y="100"/>
                  <a:pt x="387" y="111"/>
                </a:cubicBezTo>
                <a:cubicBezTo>
                  <a:pt x="393" y="122"/>
                  <a:pt x="390" y="136"/>
                  <a:pt x="379" y="142"/>
                </a:cubicBezTo>
                <a:cubicBezTo>
                  <a:pt x="319" y="176"/>
                  <a:pt x="319" y="176"/>
                  <a:pt x="319" y="176"/>
                </a:cubicBezTo>
                <a:cubicBezTo>
                  <a:pt x="315" y="178"/>
                  <a:pt x="312" y="179"/>
                  <a:pt x="307" y="179"/>
                </a:cubicBezTo>
                <a:cubicBezTo>
                  <a:pt x="300" y="180"/>
                  <a:pt x="292" y="176"/>
                  <a:pt x="288" y="168"/>
                </a:cubicBezTo>
                <a:close/>
              </a:path>
            </a:pathLst>
          </a:custGeom>
          <a:solidFill>
            <a:srgbClr val="F4C84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40"/>
          <p:cNvSpPr txBox="1">
            <a:spLocks noGrp="1"/>
          </p:cNvSpPr>
          <p:nvPr>
            <p:ph type="title"/>
          </p:nvPr>
        </p:nvSpPr>
        <p:spPr>
          <a:xfrm>
            <a:off x="820050" y="707400"/>
            <a:ext cx="7652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40"/>
          <p:cNvSpPr/>
          <p:nvPr/>
        </p:nvSpPr>
        <p:spPr>
          <a:xfrm rot="300013">
            <a:off x="844893" y="4598732"/>
            <a:ext cx="720002" cy="209913"/>
          </a:xfrm>
          <a:custGeom>
            <a:avLst/>
            <a:gdLst/>
            <a:ahLst/>
            <a:cxnLst/>
            <a:rect l="l" t="t" r="r" b="b"/>
            <a:pathLst>
              <a:path w="2800" h="816" extrusionOk="0">
                <a:moveTo>
                  <a:pt x="1173" y="434"/>
                </a:moveTo>
                <a:cubicBezTo>
                  <a:pt x="1170" y="434"/>
                  <a:pt x="1170" y="434"/>
                  <a:pt x="1170" y="434"/>
                </a:cubicBezTo>
                <a:cubicBezTo>
                  <a:pt x="1173" y="430"/>
                  <a:pt x="1173" y="430"/>
                  <a:pt x="1173" y="430"/>
                </a:cubicBezTo>
                <a:lnTo>
                  <a:pt x="1173" y="434"/>
                </a:lnTo>
                <a:close/>
                <a:moveTo>
                  <a:pt x="339" y="674"/>
                </a:moveTo>
                <a:cubicBezTo>
                  <a:pt x="405" y="674"/>
                  <a:pt x="405" y="674"/>
                  <a:pt x="405" y="674"/>
                </a:cubicBezTo>
                <a:cubicBezTo>
                  <a:pt x="405" y="813"/>
                  <a:pt x="405" y="813"/>
                  <a:pt x="405" y="813"/>
                </a:cubicBezTo>
                <a:cubicBezTo>
                  <a:pt x="297" y="813"/>
                  <a:pt x="297" y="813"/>
                  <a:pt x="297" y="813"/>
                </a:cubicBezTo>
                <a:cubicBezTo>
                  <a:pt x="297" y="763"/>
                  <a:pt x="297" y="763"/>
                  <a:pt x="297" y="763"/>
                </a:cubicBezTo>
                <a:cubicBezTo>
                  <a:pt x="107" y="763"/>
                  <a:pt x="107" y="763"/>
                  <a:pt x="107" y="763"/>
                </a:cubicBezTo>
                <a:cubicBezTo>
                  <a:pt x="107" y="812"/>
                  <a:pt x="107" y="812"/>
                  <a:pt x="107" y="812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674"/>
                  <a:pt x="0" y="674"/>
                  <a:pt x="0" y="674"/>
                </a:cubicBezTo>
                <a:cubicBezTo>
                  <a:pt x="65" y="674"/>
                  <a:pt x="65" y="674"/>
                  <a:pt x="65" y="674"/>
                </a:cubicBezTo>
                <a:cubicBezTo>
                  <a:pt x="202" y="415"/>
                  <a:pt x="202" y="415"/>
                  <a:pt x="202" y="415"/>
                </a:cubicBezTo>
                <a:lnTo>
                  <a:pt x="339" y="674"/>
                </a:lnTo>
                <a:close/>
                <a:moveTo>
                  <a:pt x="173" y="674"/>
                </a:moveTo>
                <a:cubicBezTo>
                  <a:pt x="230" y="674"/>
                  <a:pt x="230" y="674"/>
                  <a:pt x="230" y="674"/>
                </a:cubicBezTo>
                <a:cubicBezTo>
                  <a:pt x="202" y="592"/>
                  <a:pt x="202" y="592"/>
                  <a:pt x="202" y="592"/>
                </a:cubicBezTo>
                <a:lnTo>
                  <a:pt x="173" y="674"/>
                </a:lnTo>
                <a:close/>
                <a:moveTo>
                  <a:pt x="1253" y="427"/>
                </a:moveTo>
                <a:cubicBezTo>
                  <a:pt x="1253" y="616"/>
                  <a:pt x="1253" y="616"/>
                  <a:pt x="1253" y="616"/>
                </a:cubicBezTo>
                <a:cubicBezTo>
                  <a:pt x="1253" y="626"/>
                  <a:pt x="1253" y="635"/>
                  <a:pt x="1250" y="642"/>
                </a:cubicBezTo>
                <a:cubicBezTo>
                  <a:pt x="1250" y="651"/>
                  <a:pt x="1243" y="658"/>
                  <a:pt x="1240" y="661"/>
                </a:cubicBezTo>
                <a:cubicBezTo>
                  <a:pt x="1236" y="664"/>
                  <a:pt x="1231" y="667"/>
                  <a:pt x="1224" y="671"/>
                </a:cubicBezTo>
                <a:cubicBezTo>
                  <a:pt x="1218" y="674"/>
                  <a:pt x="1212" y="674"/>
                  <a:pt x="1202" y="674"/>
                </a:cubicBezTo>
                <a:cubicBezTo>
                  <a:pt x="1202" y="761"/>
                  <a:pt x="1202" y="761"/>
                  <a:pt x="1202" y="761"/>
                </a:cubicBezTo>
                <a:cubicBezTo>
                  <a:pt x="1240" y="761"/>
                  <a:pt x="1271" y="756"/>
                  <a:pt x="1293" y="746"/>
                </a:cubicBezTo>
                <a:cubicBezTo>
                  <a:pt x="1315" y="737"/>
                  <a:pt x="1334" y="718"/>
                  <a:pt x="1344" y="695"/>
                </a:cubicBezTo>
                <a:cubicBezTo>
                  <a:pt x="1353" y="674"/>
                  <a:pt x="1359" y="642"/>
                  <a:pt x="1359" y="604"/>
                </a:cubicBezTo>
                <a:cubicBezTo>
                  <a:pt x="1359" y="522"/>
                  <a:pt x="1359" y="522"/>
                  <a:pt x="1359" y="522"/>
                </a:cubicBezTo>
                <a:cubicBezTo>
                  <a:pt x="1448" y="522"/>
                  <a:pt x="1448" y="522"/>
                  <a:pt x="1448" y="522"/>
                </a:cubicBezTo>
                <a:cubicBezTo>
                  <a:pt x="1448" y="762"/>
                  <a:pt x="1448" y="762"/>
                  <a:pt x="1448" y="762"/>
                </a:cubicBezTo>
                <a:cubicBezTo>
                  <a:pt x="1554" y="762"/>
                  <a:pt x="1554" y="762"/>
                  <a:pt x="1554" y="762"/>
                </a:cubicBezTo>
                <a:cubicBezTo>
                  <a:pt x="1554" y="427"/>
                  <a:pt x="1554" y="427"/>
                  <a:pt x="1554" y="427"/>
                </a:cubicBezTo>
                <a:lnTo>
                  <a:pt x="1253" y="427"/>
                </a:lnTo>
                <a:close/>
                <a:moveTo>
                  <a:pt x="770" y="525"/>
                </a:moveTo>
                <a:cubicBezTo>
                  <a:pt x="780" y="547"/>
                  <a:pt x="783" y="569"/>
                  <a:pt x="783" y="597"/>
                </a:cubicBezTo>
                <a:cubicBezTo>
                  <a:pt x="783" y="626"/>
                  <a:pt x="779" y="648"/>
                  <a:pt x="770" y="670"/>
                </a:cubicBezTo>
                <a:cubicBezTo>
                  <a:pt x="760" y="692"/>
                  <a:pt x="748" y="711"/>
                  <a:pt x="732" y="727"/>
                </a:cubicBezTo>
                <a:cubicBezTo>
                  <a:pt x="717" y="742"/>
                  <a:pt x="698" y="756"/>
                  <a:pt x="672" y="765"/>
                </a:cubicBezTo>
                <a:cubicBezTo>
                  <a:pt x="650" y="775"/>
                  <a:pt x="625" y="777"/>
                  <a:pt x="597" y="777"/>
                </a:cubicBezTo>
                <a:cubicBezTo>
                  <a:pt x="568" y="777"/>
                  <a:pt x="546" y="774"/>
                  <a:pt x="521" y="765"/>
                </a:cubicBezTo>
                <a:cubicBezTo>
                  <a:pt x="495" y="755"/>
                  <a:pt x="480" y="742"/>
                  <a:pt x="461" y="727"/>
                </a:cubicBezTo>
                <a:cubicBezTo>
                  <a:pt x="445" y="711"/>
                  <a:pt x="432" y="692"/>
                  <a:pt x="423" y="670"/>
                </a:cubicBezTo>
                <a:cubicBezTo>
                  <a:pt x="413" y="648"/>
                  <a:pt x="410" y="622"/>
                  <a:pt x="410" y="597"/>
                </a:cubicBezTo>
                <a:cubicBezTo>
                  <a:pt x="410" y="573"/>
                  <a:pt x="420" y="547"/>
                  <a:pt x="429" y="525"/>
                </a:cubicBezTo>
                <a:cubicBezTo>
                  <a:pt x="439" y="503"/>
                  <a:pt x="452" y="484"/>
                  <a:pt x="467" y="468"/>
                </a:cubicBezTo>
                <a:cubicBezTo>
                  <a:pt x="483" y="453"/>
                  <a:pt x="502" y="439"/>
                  <a:pt x="527" y="434"/>
                </a:cubicBezTo>
                <a:cubicBezTo>
                  <a:pt x="550" y="424"/>
                  <a:pt x="575" y="421"/>
                  <a:pt x="600" y="421"/>
                </a:cubicBezTo>
                <a:cubicBezTo>
                  <a:pt x="625" y="421"/>
                  <a:pt x="650" y="425"/>
                  <a:pt x="672" y="434"/>
                </a:cubicBezTo>
                <a:cubicBezTo>
                  <a:pt x="695" y="443"/>
                  <a:pt x="714" y="453"/>
                  <a:pt x="732" y="468"/>
                </a:cubicBezTo>
                <a:cubicBezTo>
                  <a:pt x="748" y="484"/>
                  <a:pt x="761" y="503"/>
                  <a:pt x="770" y="525"/>
                </a:cubicBezTo>
                <a:close/>
                <a:moveTo>
                  <a:pt x="677" y="594"/>
                </a:moveTo>
                <a:cubicBezTo>
                  <a:pt x="677" y="579"/>
                  <a:pt x="674" y="563"/>
                  <a:pt x="667" y="550"/>
                </a:cubicBezTo>
                <a:cubicBezTo>
                  <a:pt x="661" y="537"/>
                  <a:pt x="655" y="527"/>
                  <a:pt x="642" y="521"/>
                </a:cubicBezTo>
                <a:cubicBezTo>
                  <a:pt x="632" y="514"/>
                  <a:pt x="616" y="511"/>
                  <a:pt x="601" y="511"/>
                </a:cubicBezTo>
                <a:cubicBezTo>
                  <a:pt x="585" y="511"/>
                  <a:pt x="572" y="514"/>
                  <a:pt x="560" y="521"/>
                </a:cubicBezTo>
                <a:cubicBezTo>
                  <a:pt x="547" y="527"/>
                  <a:pt x="541" y="537"/>
                  <a:pt x="534" y="550"/>
                </a:cubicBezTo>
                <a:cubicBezTo>
                  <a:pt x="527" y="562"/>
                  <a:pt x="524" y="575"/>
                  <a:pt x="524" y="594"/>
                </a:cubicBezTo>
                <a:cubicBezTo>
                  <a:pt x="525" y="614"/>
                  <a:pt x="528" y="630"/>
                  <a:pt x="534" y="639"/>
                </a:cubicBezTo>
                <a:cubicBezTo>
                  <a:pt x="541" y="651"/>
                  <a:pt x="550" y="661"/>
                  <a:pt x="560" y="667"/>
                </a:cubicBezTo>
                <a:cubicBezTo>
                  <a:pt x="572" y="674"/>
                  <a:pt x="585" y="677"/>
                  <a:pt x="601" y="677"/>
                </a:cubicBezTo>
                <a:cubicBezTo>
                  <a:pt x="616" y="677"/>
                  <a:pt x="630" y="674"/>
                  <a:pt x="642" y="667"/>
                </a:cubicBezTo>
                <a:cubicBezTo>
                  <a:pt x="654" y="661"/>
                  <a:pt x="661" y="652"/>
                  <a:pt x="667" y="639"/>
                </a:cubicBezTo>
                <a:cubicBezTo>
                  <a:pt x="674" y="626"/>
                  <a:pt x="677" y="613"/>
                  <a:pt x="677" y="594"/>
                </a:cubicBezTo>
                <a:close/>
                <a:moveTo>
                  <a:pt x="1170" y="434"/>
                </a:moveTo>
                <a:cubicBezTo>
                  <a:pt x="1053" y="434"/>
                  <a:pt x="1053" y="434"/>
                  <a:pt x="1053" y="434"/>
                </a:cubicBezTo>
                <a:cubicBezTo>
                  <a:pt x="948" y="558"/>
                  <a:pt x="948" y="558"/>
                  <a:pt x="948" y="558"/>
                </a:cubicBezTo>
                <a:cubicBezTo>
                  <a:pt x="948" y="430"/>
                  <a:pt x="948" y="430"/>
                  <a:pt x="948" y="430"/>
                </a:cubicBezTo>
                <a:cubicBezTo>
                  <a:pt x="838" y="430"/>
                  <a:pt x="838" y="430"/>
                  <a:pt x="838" y="430"/>
                </a:cubicBezTo>
                <a:cubicBezTo>
                  <a:pt x="838" y="762"/>
                  <a:pt x="838" y="762"/>
                  <a:pt x="838" y="762"/>
                </a:cubicBezTo>
                <a:cubicBezTo>
                  <a:pt x="948" y="762"/>
                  <a:pt x="948" y="762"/>
                  <a:pt x="948" y="762"/>
                </a:cubicBezTo>
                <a:cubicBezTo>
                  <a:pt x="948" y="629"/>
                  <a:pt x="948" y="629"/>
                  <a:pt x="948" y="629"/>
                </a:cubicBezTo>
                <a:cubicBezTo>
                  <a:pt x="1052" y="765"/>
                  <a:pt x="1052" y="765"/>
                  <a:pt x="1052" y="765"/>
                </a:cubicBezTo>
                <a:cubicBezTo>
                  <a:pt x="1179" y="765"/>
                  <a:pt x="1179" y="765"/>
                  <a:pt x="1179" y="765"/>
                </a:cubicBezTo>
                <a:cubicBezTo>
                  <a:pt x="1043" y="588"/>
                  <a:pt x="1043" y="588"/>
                  <a:pt x="1043" y="588"/>
                </a:cubicBezTo>
                <a:lnTo>
                  <a:pt x="1170" y="434"/>
                </a:lnTo>
                <a:close/>
                <a:moveTo>
                  <a:pt x="2692" y="762"/>
                </a:moveTo>
                <a:cubicBezTo>
                  <a:pt x="2800" y="762"/>
                  <a:pt x="2800" y="762"/>
                  <a:pt x="2800" y="762"/>
                </a:cubicBezTo>
                <a:cubicBezTo>
                  <a:pt x="2800" y="430"/>
                  <a:pt x="2800" y="430"/>
                  <a:pt x="2800" y="430"/>
                </a:cubicBezTo>
                <a:cubicBezTo>
                  <a:pt x="2692" y="430"/>
                  <a:pt x="2692" y="430"/>
                  <a:pt x="2692" y="430"/>
                </a:cubicBezTo>
                <a:lnTo>
                  <a:pt x="2692" y="762"/>
                </a:lnTo>
                <a:close/>
                <a:moveTo>
                  <a:pt x="2227" y="417"/>
                </a:moveTo>
                <a:cubicBezTo>
                  <a:pt x="2335" y="417"/>
                  <a:pt x="2335" y="417"/>
                  <a:pt x="2335" y="417"/>
                </a:cubicBezTo>
                <a:cubicBezTo>
                  <a:pt x="2335" y="556"/>
                  <a:pt x="2335" y="556"/>
                  <a:pt x="2335" y="556"/>
                </a:cubicBezTo>
                <a:cubicBezTo>
                  <a:pt x="2269" y="556"/>
                  <a:pt x="2269" y="556"/>
                  <a:pt x="2269" y="556"/>
                </a:cubicBezTo>
                <a:cubicBezTo>
                  <a:pt x="2132" y="816"/>
                  <a:pt x="2132" y="816"/>
                  <a:pt x="2132" y="816"/>
                </a:cubicBezTo>
                <a:cubicBezTo>
                  <a:pt x="1995" y="556"/>
                  <a:pt x="1995" y="556"/>
                  <a:pt x="1995" y="556"/>
                </a:cubicBezTo>
                <a:cubicBezTo>
                  <a:pt x="1930" y="556"/>
                  <a:pt x="1930" y="556"/>
                  <a:pt x="1930" y="556"/>
                </a:cubicBezTo>
                <a:cubicBezTo>
                  <a:pt x="1930" y="417"/>
                  <a:pt x="1930" y="417"/>
                  <a:pt x="1930" y="417"/>
                </a:cubicBezTo>
                <a:cubicBezTo>
                  <a:pt x="2038" y="417"/>
                  <a:pt x="2038" y="417"/>
                  <a:pt x="2038" y="417"/>
                </a:cubicBezTo>
                <a:cubicBezTo>
                  <a:pt x="2038" y="467"/>
                  <a:pt x="2038" y="467"/>
                  <a:pt x="2038" y="467"/>
                </a:cubicBezTo>
                <a:cubicBezTo>
                  <a:pt x="2227" y="467"/>
                  <a:pt x="2227" y="467"/>
                  <a:pt x="2227" y="467"/>
                </a:cubicBezTo>
                <a:lnTo>
                  <a:pt x="2227" y="417"/>
                </a:lnTo>
                <a:close/>
                <a:moveTo>
                  <a:pt x="2160" y="556"/>
                </a:moveTo>
                <a:cubicBezTo>
                  <a:pt x="2105" y="556"/>
                  <a:pt x="2105" y="556"/>
                  <a:pt x="2105" y="556"/>
                </a:cubicBezTo>
                <a:cubicBezTo>
                  <a:pt x="2132" y="639"/>
                  <a:pt x="2132" y="639"/>
                  <a:pt x="2132" y="639"/>
                </a:cubicBezTo>
                <a:lnTo>
                  <a:pt x="2160" y="556"/>
                </a:lnTo>
                <a:close/>
                <a:moveTo>
                  <a:pt x="2648" y="592"/>
                </a:moveTo>
                <a:cubicBezTo>
                  <a:pt x="2658" y="607"/>
                  <a:pt x="2664" y="630"/>
                  <a:pt x="2664" y="652"/>
                </a:cubicBezTo>
                <a:cubicBezTo>
                  <a:pt x="2664" y="674"/>
                  <a:pt x="2657" y="696"/>
                  <a:pt x="2648" y="712"/>
                </a:cubicBezTo>
                <a:cubicBezTo>
                  <a:pt x="2638" y="728"/>
                  <a:pt x="2622" y="743"/>
                  <a:pt x="2604" y="750"/>
                </a:cubicBezTo>
                <a:cubicBezTo>
                  <a:pt x="2585" y="756"/>
                  <a:pt x="2556" y="762"/>
                  <a:pt x="2524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394" y="762"/>
                  <a:pt x="2394" y="762"/>
                  <a:pt x="2394" y="762"/>
                </a:cubicBezTo>
                <a:cubicBezTo>
                  <a:pt x="2394" y="430"/>
                  <a:pt x="2394" y="430"/>
                  <a:pt x="2394" y="430"/>
                </a:cubicBezTo>
                <a:cubicBezTo>
                  <a:pt x="2499" y="430"/>
                  <a:pt x="2499" y="430"/>
                  <a:pt x="2499" y="430"/>
                </a:cubicBezTo>
                <a:cubicBezTo>
                  <a:pt x="2499" y="541"/>
                  <a:pt x="2499" y="541"/>
                  <a:pt x="2499" y="541"/>
                </a:cubicBezTo>
                <a:cubicBezTo>
                  <a:pt x="2524" y="541"/>
                  <a:pt x="2524" y="541"/>
                  <a:pt x="2524" y="541"/>
                </a:cubicBezTo>
                <a:cubicBezTo>
                  <a:pt x="2556" y="541"/>
                  <a:pt x="2585" y="545"/>
                  <a:pt x="2604" y="554"/>
                </a:cubicBezTo>
                <a:cubicBezTo>
                  <a:pt x="2622" y="564"/>
                  <a:pt x="2638" y="576"/>
                  <a:pt x="2648" y="592"/>
                </a:cubicBezTo>
                <a:close/>
                <a:moveTo>
                  <a:pt x="2562" y="651"/>
                </a:moveTo>
                <a:cubicBezTo>
                  <a:pt x="2562" y="644"/>
                  <a:pt x="2562" y="639"/>
                  <a:pt x="2559" y="635"/>
                </a:cubicBezTo>
                <a:cubicBezTo>
                  <a:pt x="2556" y="632"/>
                  <a:pt x="2552" y="625"/>
                  <a:pt x="2547" y="625"/>
                </a:cubicBezTo>
                <a:cubicBezTo>
                  <a:pt x="2540" y="622"/>
                  <a:pt x="2534" y="622"/>
                  <a:pt x="2524" y="622"/>
                </a:cubicBezTo>
                <a:cubicBezTo>
                  <a:pt x="2499" y="622"/>
                  <a:pt x="2499" y="622"/>
                  <a:pt x="2499" y="622"/>
                </a:cubicBezTo>
                <a:cubicBezTo>
                  <a:pt x="2499" y="680"/>
                  <a:pt x="2499" y="680"/>
                  <a:pt x="2499" y="680"/>
                </a:cubicBezTo>
                <a:cubicBezTo>
                  <a:pt x="2524" y="680"/>
                  <a:pt x="2524" y="680"/>
                  <a:pt x="2524" y="680"/>
                </a:cubicBezTo>
                <a:cubicBezTo>
                  <a:pt x="2534" y="680"/>
                  <a:pt x="2540" y="680"/>
                  <a:pt x="2547" y="677"/>
                </a:cubicBezTo>
                <a:cubicBezTo>
                  <a:pt x="2553" y="673"/>
                  <a:pt x="2557" y="670"/>
                  <a:pt x="2559" y="667"/>
                </a:cubicBezTo>
                <a:cubicBezTo>
                  <a:pt x="2562" y="663"/>
                  <a:pt x="2562" y="657"/>
                  <a:pt x="2562" y="651"/>
                </a:cubicBezTo>
                <a:close/>
                <a:moveTo>
                  <a:pt x="1782" y="412"/>
                </a:moveTo>
                <a:cubicBezTo>
                  <a:pt x="1969" y="766"/>
                  <a:pt x="1969" y="766"/>
                  <a:pt x="1969" y="766"/>
                </a:cubicBezTo>
                <a:cubicBezTo>
                  <a:pt x="1848" y="766"/>
                  <a:pt x="1848" y="766"/>
                  <a:pt x="1848" y="766"/>
                </a:cubicBezTo>
                <a:cubicBezTo>
                  <a:pt x="1824" y="721"/>
                  <a:pt x="1824" y="721"/>
                  <a:pt x="1824" y="721"/>
                </a:cubicBezTo>
                <a:cubicBezTo>
                  <a:pt x="1738" y="721"/>
                  <a:pt x="1738" y="721"/>
                  <a:pt x="1738" y="721"/>
                </a:cubicBezTo>
                <a:cubicBezTo>
                  <a:pt x="1715" y="766"/>
                  <a:pt x="1715" y="766"/>
                  <a:pt x="1715" y="766"/>
                </a:cubicBezTo>
                <a:cubicBezTo>
                  <a:pt x="1595" y="766"/>
                  <a:pt x="1595" y="766"/>
                  <a:pt x="1595" y="766"/>
                </a:cubicBezTo>
                <a:lnTo>
                  <a:pt x="1782" y="412"/>
                </a:lnTo>
                <a:close/>
                <a:moveTo>
                  <a:pt x="1779" y="583"/>
                </a:moveTo>
                <a:cubicBezTo>
                  <a:pt x="1752" y="645"/>
                  <a:pt x="1752" y="645"/>
                  <a:pt x="1752" y="645"/>
                </a:cubicBezTo>
                <a:cubicBezTo>
                  <a:pt x="1807" y="645"/>
                  <a:pt x="1807" y="645"/>
                  <a:pt x="1807" y="645"/>
                </a:cubicBezTo>
                <a:lnTo>
                  <a:pt x="1779" y="583"/>
                </a:lnTo>
                <a:close/>
                <a:moveTo>
                  <a:pt x="116" y="161"/>
                </a:moveTo>
                <a:cubicBezTo>
                  <a:pt x="237" y="161"/>
                  <a:pt x="237" y="161"/>
                  <a:pt x="237" y="161"/>
                </a:cubicBezTo>
                <a:cubicBezTo>
                  <a:pt x="237" y="285"/>
                  <a:pt x="237" y="285"/>
                  <a:pt x="237" y="285"/>
                </a:cubicBezTo>
                <a:cubicBezTo>
                  <a:pt x="319" y="285"/>
                  <a:pt x="319" y="285"/>
                  <a:pt x="319" y="285"/>
                </a:cubicBezTo>
                <a:cubicBezTo>
                  <a:pt x="319" y="0"/>
                  <a:pt x="319" y="0"/>
                  <a:pt x="319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6" y="0"/>
                  <a:pt x="116" y="0"/>
                  <a:pt x="1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285"/>
                  <a:pt x="34" y="285"/>
                  <a:pt x="34" y="285"/>
                </a:cubicBezTo>
                <a:cubicBezTo>
                  <a:pt x="116" y="285"/>
                  <a:pt x="116" y="285"/>
                  <a:pt x="116" y="285"/>
                </a:cubicBezTo>
                <a:lnTo>
                  <a:pt x="116" y="161"/>
                </a:lnTo>
                <a:close/>
                <a:moveTo>
                  <a:pt x="1740" y="202"/>
                </a:moveTo>
                <a:cubicBezTo>
                  <a:pt x="1781" y="202"/>
                  <a:pt x="1781" y="202"/>
                  <a:pt x="1781" y="202"/>
                </a:cubicBezTo>
                <a:cubicBezTo>
                  <a:pt x="1781" y="161"/>
                  <a:pt x="1781" y="161"/>
                  <a:pt x="1781" y="161"/>
                </a:cubicBezTo>
                <a:cubicBezTo>
                  <a:pt x="1822" y="161"/>
                  <a:pt x="1822" y="161"/>
                  <a:pt x="1822" y="161"/>
                </a:cubicBezTo>
                <a:cubicBezTo>
                  <a:pt x="1822" y="202"/>
                  <a:pt x="1822" y="202"/>
                  <a:pt x="1822" y="202"/>
                </a:cubicBezTo>
                <a:cubicBezTo>
                  <a:pt x="1863" y="202"/>
                  <a:pt x="1863" y="202"/>
                  <a:pt x="1863" y="202"/>
                </a:cubicBezTo>
                <a:cubicBezTo>
                  <a:pt x="1863" y="285"/>
                  <a:pt x="1863" y="285"/>
                  <a:pt x="1863" y="285"/>
                </a:cubicBezTo>
                <a:cubicBezTo>
                  <a:pt x="1946" y="285"/>
                  <a:pt x="1946" y="285"/>
                  <a:pt x="1946" y="285"/>
                </a:cubicBezTo>
                <a:cubicBezTo>
                  <a:pt x="1946" y="205"/>
                  <a:pt x="1946" y="205"/>
                  <a:pt x="1946" y="205"/>
                </a:cubicBezTo>
                <a:cubicBezTo>
                  <a:pt x="1904" y="205"/>
                  <a:pt x="1904" y="205"/>
                  <a:pt x="1904" y="205"/>
                </a:cubicBezTo>
                <a:cubicBezTo>
                  <a:pt x="1904" y="164"/>
                  <a:pt x="1904" y="164"/>
                  <a:pt x="1904" y="164"/>
                </a:cubicBezTo>
                <a:cubicBezTo>
                  <a:pt x="1863" y="164"/>
                  <a:pt x="1863" y="164"/>
                  <a:pt x="1863" y="164"/>
                </a:cubicBezTo>
                <a:cubicBezTo>
                  <a:pt x="1863" y="123"/>
                  <a:pt x="1863" y="123"/>
                  <a:pt x="1863" y="123"/>
                </a:cubicBezTo>
                <a:cubicBezTo>
                  <a:pt x="1904" y="123"/>
                  <a:pt x="1904" y="123"/>
                  <a:pt x="1904" y="123"/>
                </a:cubicBezTo>
                <a:cubicBezTo>
                  <a:pt x="1904" y="82"/>
                  <a:pt x="1904" y="82"/>
                  <a:pt x="1904" y="82"/>
                </a:cubicBezTo>
                <a:cubicBezTo>
                  <a:pt x="1946" y="82"/>
                  <a:pt x="1946" y="82"/>
                  <a:pt x="1946" y="82"/>
                </a:cubicBezTo>
                <a:cubicBezTo>
                  <a:pt x="1946" y="0"/>
                  <a:pt x="1946" y="0"/>
                  <a:pt x="1946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863" y="82"/>
                  <a:pt x="1863" y="82"/>
                  <a:pt x="1863" y="82"/>
                </a:cubicBezTo>
                <a:cubicBezTo>
                  <a:pt x="1822" y="82"/>
                  <a:pt x="1822" y="82"/>
                  <a:pt x="1822" y="82"/>
                </a:cubicBezTo>
                <a:cubicBezTo>
                  <a:pt x="1822" y="123"/>
                  <a:pt x="1822" y="123"/>
                  <a:pt x="1822" y="123"/>
                </a:cubicBezTo>
                <a:cubicBezTo>
                  <a:pt x="1781" y="123"/>
                  <a:pt x="1781" y="123"/>
                  <a:pt x="1781" y="123"/>
                </a:cubicBezTo>
                <a:cubicBezTo>
                  <a:pt x="1781" y="82"/>
                  <a:pt x="1781" y="82"/>
                  <a:pt x="1781" y="82"/>
                </a:cubicBezTo>
                <a:cubicBezTo>
                  <a:pt x="1740" y="82"/>
                  <a:pt x="1740" y="82"/>
                  <a:pt x="1740" y="82"/>
                </a:cubicBezTo>
                <a:cubicBezTo>
                  <a:pt x="1740" y="0"/>
                  <a:pt x="1740" y="0"/>
                  <a:pt x="1740" y="0"/>
                </a:cubicBezTo>
                <a:cubicBezTo>
                  <a:pt x="1657" y="0"/>
                  <a:pt x="1657" y="0"/>
                  <a:pt x="1657" y="0"/>
                </a:cubicBezTo>
                <a:cubicBezTo>
                  <a:pt x="1657" y="82"/>
                  <a:pt x="1657" y="82"/>
                  <a:pt x="1657" y="82"/>
                </a:cubicBezTo>
                <a:cubicBezTo>
                  <a:pt x="1698" y="82"/>
                  <a:pt x="1698" y="82"/>
                  <a:pt x="1698" y="82"/>
                </a:cubicBezTo>
                <a:cubicBezTo>
                  <a:pt x="1698" y="120"/>
                  <a:pt x="1698" y="120"/>
                  <a:pt x="1698" y="120"/>
                </a:cubicBezTo>
                <a:cubicBezTo>
                  <a:pt x="1740" y="120"/>
                  <a:pt x="1740" y="120"/>
                  <a:pt x="1740" y="120"/>
                </a:cubicBezTo>
                <a:cubicBezTo>
                  <a:pt x="1740" y="161"/>
                  <a:pt x="1740" y="161"/>
                  <a:pt x="1740" y="161"/>
                </a:cubicBezTo>
                <a:cubicBezTo>
                  <a:pt x="1698" y="161"/>
                  <a:pt x="1698" y="161"/>
                  <a:pt x="1698" y="161"/>
                </a:cubicBezTo>
                <a:cubicBezTo>
                  <a:pt x="1698" y="202"/>
                  <a:pt x="1698" y="202"/>
                  <a:pt x="1698" y="202"/>
                </a:cubicBezTo>
                <a:cubicBezTo>
                  <a:pt x="1657" y="202"/>
                  <a:pt x="1657" y="202"/>
                  <a:pt x="1657" y="202"/>
                </a:cubicBezTo>
                <a:cubicBezTo>
                  <a:pt x="1657" y="285"/>
                  <a:pt x="1657" y="285"/>
                  <a:pt x="1657" y="285"/>
                </a:cubicBezTo>
                <a:cubicBezTo>
                  <a:pt x="1740" y="285"/>
                  <a:pt x="1740" y="285"/>
                  <a:pt x="1740" y="285"/>
                </a:cubicBezTo>
                <a:lnTo>
                  <a:pt x="1740" y="202"/>
                </a:lnTo>
                <a:close/>
                <a:moveTo>
                  <a:pt x="1278" y="285"/>
                </a:moveTo>
                <a:cubicBezTo>
                  <a:pt x="1480" y="285"/>
                  <a:pt x="1480" y="285"/>
                  <a:pt x="1480" y="285"/>
                </a:cubicBezTo>
                <a:cubicBezTo>
                  <a:pt x="1480" y="243"/>
                  <a:pt x="1480" y="243"/>
                  <a:pt x="1480" y="243"/>
                </a:cubicBezTo>
                <a:cubicBezTo>
                  <a:pt x="1521" y="243"/>
                  <a:pt x="1521" y="243"/>
                  <a:pt x="1521" y="243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9" y="120"/>
                  <a:pt x="1439" y="120"/>
                  <a:pt x="1439" y="120"/>
                </a:cubicBezTo>
                <a:cubicBezTo>
                  <a:pt x="1319" y="120"/>
                  <a:pt x="1319" y="120"/>
                  <a:pt x="1319" y="120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36" y="0"/>
                  <a:pt x="1236" y="0"/>
                  <a:pt x="1236" y="0"/>
                </a:cubicBezTo>
                <a:cubicBezTo>
                  <a:pt x="1236" y="120"/>
                  <a:pt x="1236" y="120"/>
                  <a:pt x="1236" y="120"/>
                </a:cubicBezTo>
                <a:cubicBezTo>
                  <a:pt x="1278" y="120"/>
                  <a:pt x="1278" y="120"/>
                  <a:pt x="1278" y="120"/>
                </a:cubicBezTo>
                <a:cubicBezTo>
                  <a:pt x="1278" y="161"/>
                  <a:pt x="1278" y="161"/>
                  <a:pt x="1278" y="161"/>
                </a:cubicBezTo>
                <a:cubicBezTo>
                  <a:pt x="1439" y="161"/>
                  <a:pt x="1439" y="161"/>
                  <a:pt x="1439" y="161"/>
                </a:cubicBezTo>
                <a:cubicBezTo>
                  <a:pt x="1439" y="243"/>
                  <a:pt x="1439" y="243"/>
                  <a:pt x="1439" y="243"/>
                </a:cubicBezTo>
                <a:cubicBezTo>
                  <a:pt x="1319" y="243"/>
                  <a:pt x="1319" y="243"/>
                  <a:pt x="1319" y="243"/>
                </a:cubicBezTo>
                <a:cubicBezTo>
                  <a:pt x="1319" y="202"/>
                  <a:pt x="1319" y="202"/>
                  <a:pt x="1319" y="202"/>
                </a:cubicBezTo>
                <a:cubicBezTo>
                  <a:pt x="1236" y="202"/>
                  <a:pt x="1236" y="202"/>
                  <a:pt x="1236" y="202"/>
                </a:cubicBezTo>
                <a:cubicBezTo>
                  <a:pt x="1236" y="243"/>
                  <a:pt x="1236" y="243"/>
                  <a:pt x="1236" y="243"/>
                </a:cubicBezTo>
                <a:cubicBezTo>
                  <a:pt x="1278" y="243"/>
                  <a:pt x="1278" y="243"/>
                  <a:pt x="1278" y="243"/>
                </a:cubicBezTo>
                <a:lnTo>
                  <a:pt x="1278" y="285"/>
                </a:lnTo>
                <a:close/>
                <a:moveTo>
                  <a:pt x="709" y="0"/>
                </a:moveTo>
                <a:cubicBezTo>
                  <a:pt x="424" y="0"/>
                  <a:pt x="424" y="0"/>
                  <a:pt x="424" y="0"/>
                </a:cubicBezTo>
                <a:cubicBezTo>
                  <a:pt x="424" y="41"/>
                  <a:pt x="424" y="41"/>
                  <a:pt x="424" y="41"/>
                </a:cubicBezTo>
                <a:cubicBezTo>
                  <a:pt x="626" y="41"/>
                  <a:pt x="626" y="41"/>
                  <a:pt x="626" y="41"/>
                </a:cubicBezTo>
                <a:cubicBezTo>
                  <a:pt x="626" y="123"/>
                  <a:pt x="626" y="123"/>
                  <a:pt x="626" y="123"/>
                </a:cubicBezTo>
                <a:cubicBezTo>
                  <a:pt x="465" y="123"/>
                  <a:pt x="465" y="123"/>
                  <a:pt x="465" y="123"/>
                </a:cubicBezTo>
                <a:cubicBezTo>
                  <a:pt x="465" y="164"/>
                  <a:pt x="465" y="164"/>
                  <a:pt x="465" y="164"/>
                </a:cubicBezTo>
                <a:cubicBezTo>
                  <a:pt x="626" y="164"/>
                  <a:pt x="626" y="164"/>
                  <a:pt x="626" y="164"/>
                </a:cubicBezTo>
                <a:cubicBezTo>
                  <a:pt x="626" y="247"/>
                  <a:pt x="626" y="247"/>
                  <a:pt x="626" y="247"/>
                </a:cubicBezTo>
                <a:cubicBezTo>
                  <a:pt x="424" y="247"/>
                  <a:pt x="424" y="247"/>
                  <a:pt x="424" y="247"/>
                </a:cubicBezTo>
                <a:cubicBezTo>
                  <a:pt x="424" y="285"/>
                  <a:pt x="424" y="285"/>
                  <a:pt x="424" y="285"/>
                </a:cubicBezTo>
                <a:cubicBezTo>
                  <a:pt x="709" y="285"/>
                  <a:pt x="709" y="285"/>
                  <a:pt x="709" y="285"/>
                </a:cubicBezTo>
                <a:lnTo>
                  <a:pt x="709" y="0"/>
                </a:lnTo>
                <a:close/>
                <a:moveTo>
                  <a:pt x="2800" y="41"/>
                </a:moveTo>
                <a:cubicBezTo>
                  <a:pt x="2800" y="0"/>
                  <a:pt x="2800" y="0"/>
                  <a:pt x="2800" y="0"/>
                </a:cubicBezTo>
                <a:cubicBezTo>
                  <a:pt x="2515" y="0"/>
                  <a:pt x="2515" y="0"/>
                  <a:pt x="2515" y="0"/>
                </a:cubicBezTo>
                <a:cubicBezTo>
                  <a:pt x="2515" y="285"/>
                  <a:pt x="2515" y="285"/>
                  <a:pt x="2515" y="285"/>
                </a:cubicBezTo>
                <a:cubicBezTo>
                  <a:pt x="2800" y="285"/>
                  <a:pt x="2800" y="285"/>
                  <a:pt x="2800" y="285"/>
                </a:cubicBezTo>
                <a:cubicBezTo>
                  <a:pt x="2800" y="247"/>
                  <a:pt x="2800" y="247"/>
                  <a:pt x="2800" y="247"/>
                </a:cubicBezTo>
                <a:cubicBezTo>
                  <a:pt x="2597" y="247"/>
                  <a:pt x="2597" y="247"/>
                  <a:pt x="2597" y="247"/>
                </a:cubicBezTo>
                <a:cubicBezTo>
                  <a:pt x="2597" y="164"/>
                  <a:pt x="2597" y="164"/>
                  <a:pt x="2597" y="164"/>
                </a:cubicBezTo>
                <a:cubicBezTo>
                  <a:pt x="2758" y="164"/>
                  <a:pt x="2758" y="164"/>
                  <a:pt x="2758" y="164"/>
                </a:cubicBezTo>
                <a:cubicBezTo>
                  <a:pt x="2758" y="123"/>
                  <a:pt x="2758" y="123"/>
                  <a:pt x="2758" y="123"/>
                </a:cubicBezTo>
                <a:cubicBezTo>
                  <a:pt x="2597" y="123"/>
                  <a:pt x="2597" y="123"/>
                  <a:pt x="2597" y="123"/>
                </a:cubicBezTo>
                <a:cubicBezTo>
                  <a:pt x="2597" y="41"/>
                  <a:pt x="2597" y="41"/>
                  <a:pt x="2597" y="41"/>
                </a:cubicBezTo>
                <a:lnTo>
                  <a:pt x="2800" y="41"/>
                </a:lnTo>
                <a:close/>
                <a:moveTo>
                  <a:pt x="857" y="243"/>
                </a:moveTo>
                <a:cubicBezTo>
                  <a:pt x="898" y="243"/>
                  <a:pt x="898" y="243"/>
                  <a:pt x="898" y="243"/>
                </a:cubicBezTo>
                <a:cubicBezTo>
                  <a:pt x="898" y="285"/>
                  <a:pt x="898" y="285"/>
                  <a:pt x="898" y="285"/>
                </a:cubicBezTo>
                <a:cubicBezTo>
                  <a:pt x="1059" y="285"/>
                  <a:pt x="1059" y="285"/>
                  <a:pt x="1059" y="285"/>
                </a:cubicBezTo>
                <a:cubicBezTo>
                  <a:pt x="1059" y="243"/>
                  <a:pt x="1059" y="243"/>
                  <a:pt x="1059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202"/>
                  <a:pt x="1101" y="202"/>
                  <a:pt x="1101" y="202"/>
                </a:cubicBezTo>
                <a:cubicBezTo>
                  <a:pt x="1018" y="202"/>
                  <a:pt x="1018" y="202"/>
                  <a:pt x="1018" y="202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936" y="243"/>
                  <a:pt x="936" y="243"/>
                  <a:pt x="936" y="243"/>
                </a:cubicBezTo>
                <a:cubicBezTo>
                  <a:pt x="936" y="202"/>
                  <a:pt x="936" y="202"/>
                  <a:pt x="936" y="202"/>
                </a:cubicBezTo>
                <a:cubicBezTo>
                  <a:pt x="895" y="202"/>
                  <a:pt x="895" y="202"/>
                  <a:pt x="895" y="202"/>
                </a:cubicBezTo>
                <a:cubicBezTo>
                  <a:pt x="895" y="82"/>
                  <a:pt x="895" y="82"/>
                  <a:pt x="895" y="82"/>
                </a:cubicBezTo>
                <a:cubicBezTo>
                  <a:pt x="936" y="82"/>
                  <a:pt x="936" y="82"/>
                  <a:pt x="936" y="82"/>
                </a:cubicBezTo>
                <a:cubicBezTo>
                  <a:pt x="936" y="41"/>
                  <a:pt x="936" y="41"/>
                  <a:pt x="936" y="41"/>
                </a:cubicBezTo>
                <a:cubicBezTo>
                  <a:pt x="1018" y="41"/>
                  <a:pt x="1018" y="41"/>
                  <a:pt x="1018" y="41"/>
                </a:cubicBezTo>
                <a:cubicBezTo>
                  <a:pt x="1018" y="82"/>
                  <a:pt x="1018" y="82"/>
                  <a:pt x="1018" y="82"/>
                </a:cubicBezTo>
                <a:cubicBezTo>
                  <a:pt x="1101" y="82"/>
                  <a:pt x="1101" y="82"/>
                  <a:pt x="1101" y="82"/>
                </a:cubicBezTo>
                <a:cubicBezTo>
                  <a:pt x="1101" y="41"/>
                  <a:pt x="1101" y="41"/>
                  <a:pt x="1101" y="41"/>
                </a:cubicBezTo>
                <a:cubicBezTo>
                  <a:pt x="1059" y="41"/>
                  <a:pt x="1059" y="41"/>
                  <a:pt x="1059" y="41"/>
                </a:cubicBezTo>
                <a:cubicBezTo>
                  <a:pt x="1059" y="0"/>
                  <a:pt x="1059" y="0"/>
                  <a:pt x="1059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41"/>
                  <a:pt x="898" y="41"/>
                  <a:pt x="898" y="41"/>
                </a:cubicBezTo>
                <a:cubicBezTo>
                  <a:pt x="857" y="41"/>
                  <a:pt x="857" y="41"/>
                  <a:pt x="857" y="41"/>
                </a:cubicBezTo>
                <a:cubicBezTo>
                  <a:pt x="857" y="82"/>
                  <a:pt x="857" y="82"/>
                  <a:pt x="857" y="82"/>
                </a:cubicBezTo>
                <a:cubicBezTo>
                  <a:pt x="816" y="82"/>
                  <a:pt x="816" y="82"/>
                  <a:pt x="816" y="82"/>
                </a:cubicBezTo>
                <a:cubicBezTo>
                  <a:pt x="816" y="202"/>
                  <a:pt x="816" y="202"/>
                  <a:pt x="816" y="202"/>
                </a:cubicBezTo>
                <a:cubicBezTo>
                  <a:pt x="857" y="202"/>
                  <a:pt x="857" y="202"/>
                  <a:pt x="857" y="202"/>
                </a:cubicBezTo>
                <a:lnTo>
                  <a:pt x="857" y="243"/>
                </a:lnTo>
                <a:close/>
                <a:moveTo>
                  <a:pt x="2291" y="82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49" y="120"/>
                  <a:pt x="2249" y="120"/>
                  <a:pt x="2249" y="120"/>
                </a:cubicBezTo>
                <a:cubicBezTo>
                  <a:pt x="2208" y="120"/>
                  <a:pt x="2208" y="120"/>
                  <a:pt x="2208" y="120"/>
                </a:cubicBezTo>
                <a:cubicBezTo>
                  <a:pt x="2208" y="161"/>
                  <a:pt x="2208" y="161"/>
                  <a:pt x="2208" y="161"/>
                </a:cubicBezTo>
                <a:cubicBezTo>
                  <a:pt x="2167" y="161"/>
                  <a:pt x="2167" y="161"/>
                  <a:pt x="2167" y="161"/>
                </a:cubicBezTo>
                <a:cubicBezTo>
                  <a:pt x="2167" y="0"/>
                  <a:pt x="2167" y="0"/>
                  <a:pt x="2167" y="0"/>
                </a:cubicBezTo>
                <a:cubicBezTo>
                  <a:pt x="2085" y="0"/>
                  <a:pt x="2085" y="0"/>
                  <a:pt x="2085" y="0"/>
                </a:cubicBezTo>
                <a:cubicBezTo>
                  <a:pt x="2085" y="285"/>
                  <a:pt x="2085" y="285"/>
                  <a:pt x="2085" y="285"/>
                </a:cubicBezTo>
                <a:cubicBezTo>
                  <a:pt x="2167" y="285"/>
                  <a:pt x="2167" y="285"/>
                  <a:pt x="2167" y="285"/>
                </a:cubicBezTo>
                <a:cubicBezTo>
                  <a:pt x="2167" y="243"/>
                  <a:pt x="2167" y="243"/>
                  <a:pt x="2167" y="243"/>
                </a:cubicBezTo>
                <a:cubicBezTo>
                  <a:pt x="2208" y="243"/>
                  <a:pt x="2208" y="243"/>
                  <a:pt x="2208" y="243"/>
                </a:cubicBezTo>
                <a:cubicBezTo>
                  <a:pt x="2208" y="202"/>
                  <a:pt x="2208" y="202"/>
                  <a:pt x="2208" y="202"/>
                </a:cubicBezTo>
                <a:cubicBezTo>
                  <a:pt x="2249" y="202"/>
                  <a:pt x="2249" y="202"/>
                  <a:pt x="2249" y="202"/>
                </a:cubicBezTo>
                <a:cubicBezTo>
                  <a:pt x="2249" y="161"/>
                  <a:pt x="2249" y="161"/>
                  <a:pt x="2249" y="161"/>
                </a:cubicBezTo>
                <a:cubicBezTo>
                  <a:pt x="2291" y="161"/>
                  <a:pt x="2291" y="161"/>
                  <a:pt x="2291" y="161"/>
                </a:cubicBezTo>
                <a:cubicBezTo>
                  <a:pt x="2291" y="285"/>
                  <a:pt x="2291" y="285"/>
                  <a:pt x="2291" y="285"/>
                </a:cubicBezTo>
                <a:cubicBezTo>
                  <a:pt x="2373" y="285"/>
                  <a:pt x="2373" y="285"/>
                  <a:pt x="2373" y="285"/>
                </a:cubicBezTo>
                <a:cubicBezTo>
                  <a:pt x="2373" y="0"/>
                  <a:pt x="2373" y="0"/>
                  <a:pt x="2373" y="0"/>
                </a:cubicBezTo>
                <a:cubicBezTo>
                  <a:pt x="2291" y="0"/>
                  <a:pt x="2291" y="0"/>
                  <a:pt x="2291" y="0"/>
                </a:cubicBezTo>
                <a:lnTo>
                  <a:pt x="2291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"/>
          <p:cNvPicPr preferRelativeResize="0"/>
          <p:nvPr/>
        </p:nvPicPr>
        <p:blipFill rotWithShape="1">
          <a:blip r:embed="rId2">
            <a:alphaModFix amt="12000"/>
          </a:blip>
          <a:srcRect t="3309" r="18467" b="2789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355" name="Google Shape;355;p5"/>
          <p:cNvGrpSpPr/>
          <p:nvPr/>
        </p:nvGrpSpPr>
        <p:grpSpPr>
          <a:xfrm>
            <a:off x="432000" y="434294"/>
            <a:ext cx="4121649" cy="4280338"/>
            <a:chOff x="432000" y="434294"/>
            <a:chExt cx="4121649" cy="4280338"/>
          </a:xfrm>
        </p:grpSpPr>
        <p:sp>
          <p:nvSpPr>
            <p:cNvPr id="356" name="Google Shape;356;p5"/>
            <p:cNvSpPr/>
            <p:nvPr/>
          </p:nvSpPr>
          <p:spPr>
            <a:xfrm>
              <a:off x="3785078" y="3888090"/>
              <a:ext cx="365760" cy="519764"/>
            </a:xfrm>
            <a:custGeom>
              <a:avLst/>
              <a:gdLst/>
              <a:ahLst/>
              <a:cxnLst/>
              <a:rect l="l" t="t" r="r" b="b"/>
              <a:pathLst>
                <a:path w="132" h="185" extrusionOk="0">
                  <a:moveTo>
                    <a:pt x="41" y="145"/>
                  </a:moveTo>
                  <a:cubicBezTo>
                    <a:pt x="48" y="152"/>
                    <a:pt x="56" y="155"/>
                    <a:pt x="66" y="155"/>
                  </a:cubicBezTo>
                  <a:cubicBezTo>
                    <a:pt x="75" y="155"/>
                    <a:pt x="84" y="152"/>
                    <a:pt x="90" y="145"/>
                  </a:cubicBezTo>
                  <a:cubicBezTo>
                    <a:pt x="97" y="138"/>
                    <a:pt x="100" y="130"/>
                    <a:pt x="100" y="120"/>
                  </a:cubicBezTo>
                  <a:cubicBezTo>
                    <a:pt x="100" y="109"/>
                    <a:pt x="97" y="101"/>
                    <a:pt x="90" y="95"/>
                  </a:cubicBezTo>
                  <a:cubicBezTo>
                    <a:pt x="84" y="88"/>
                    <a:pt x="75" y="85"/>
                    <a:pt x="66" y="85"/>
                  </a:cubicBezTo>
                  <a:cubicBezTo>
                    <a:pt x="56" y="85"/>
                    <a:pt x="48" y="88"/>
                    <a:pt x="41" y="95"/>
                  </a:cubicBezTo>
                  <a:cubicBezTo>
                    <a:pt x="35" y="101"/>
                    <a:pt x="32" y="109"/>
                    <a:pt x="32" y="120"/>
                  </a:cubicBezTo>
                  <a:cubicBezTo>
                    <a:pt x="32" y="130"/>
                    <a:pt x="35" y="138"/>
                    <a:pt x="41" y="145"/>
                  </a:cubicBezTo>
                  <a:close/>
                  <a:moveTo>
                    <a:pt x="100" y="72"/>
                  </a:moveTo>
                  <a:cubicBezTo>
                    <a:pt x="100" y="58"/>
                    <a:pt x="100" y="58"/>
                    <a:pt x="100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2" y="182"/>
                    <a:pt x="132" y="182"/>
                    <a:pt x="132" y="18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67"/>
                    <a:pt x="100" y="167"/>
                    <a:pt x="100" y="167"/>
                  </a:cubicBezTo>
                  <a:cubicBezTo>
                    <a:pt x="90" y="179"/>
                    <a:pt x="77" y="185"/>
                    <a:pt x="60" y="185"/>
                  </a:cubicBezTo>
                  <a:cubicBezTo>
                    <a:pt x="43" y="185"/>
                    <a:pt x="29" y="179"/>
                    <a:pt x="17" y="167"/>
                  </a:cubicBezTo>
                  <a:cubicBezTo>
                    <a:pt x="6" y="154"/>
                    <a:pt x="0" y="138"/>
                    <a:pt x="0" y="120"/>
                  </a:cubicBezTo>
                  <a:cubicBezTo>
                    <a:pt x="0" y="102"/>
                    <a:pt x="6" y="86"/>
                    <a:pt x="17" y="73"/>
                  </a:cubicBezTo>
                  <a:cubicBezTo>
                    <a:pt x="29" y="60"/>
                    <a:pt x="43" y="54"/>
                    <a:pt x="60" y="54"/>
                  </a:cubicBezTo>
                  <a:cubicBezTo>
                    <a:pt x="77" y="54"/>
                    <a:pt x="90" y="60"/>
                    <a:pt x="100" y="72"/>
                  </a:cubicBezTo>
                  <a:close/>
                  <a:moveTo>
                    <a:pt x="55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55" y="28"/>
                    <a:pt x="55" y="28"/>
                    <a:pt x="55" y="28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>
                <a:alpha val="345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847362" y="1057922"/>
              <a:ext cx="340050" cy="386001"/>
            </a:xfrm>
            <a:custGeom>
              <a:avLst/>
              <a:gdLst/>
              <a:ahLst/>
              <a:cxnLst/>
              <a:rect l="l" t="t" r="r" b="b"/>
              <a:pathLst>
                <a:path w="152" h="175" extrusionOk="0">
                  <a:moveTo>
                    <a:pt x="128" y="25"/>
                  </a:moveTo>
                  <a:cubicBezTo>
                    <a:pt x="112" y="9"/>
                    <a:pt x="92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69" y="175"/>
                    <a:pt x="69" y="175"/>
                    <a:pt x="69" y="175"/>
                  </a:cubicBezTo>
                  <a:cubicBezTo>
                    <a:pt x="92" y="175"/>
                    <a:pt x="112" y="167"/>
                    <a:pt x="128" y="150"/>
                  </a:cubicBezTo>
                  <a:cubicBezTo>
                    <a:pt x="144" y="133"/>
                    <a:pt x="152" y="112"/>
                    <a:pt x="152" y="88"/>
                  </a:cubicBezTo>
                  <a:cubicBezTo>
                    <a:pt x="152" y="63"/>
                    <a:pt x="144" y="42"/>
                    <a:pt x="128" y="25"/>
                  </a:cubicBezTo>
                  <a:close/>
                  <a:moveTo>
                    <a:pt x="105" y="127"/>
                  </a:moveTo>
                  <a:cubicBezTo>
                    <a:pt x="96" y="137"/>
                    <a:pt x="83" y="142"/>
                    <a:pt x="69" y="142"/>
                  </a:cubicBezTo>
                  <a:cubicBezTo>
                    <a:pt x="34" y="142"/>
                    <a:pt x="34" y="142"/>
                    <a:pt x="34" y="14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83" y="33"/>
                    <a:pt x="96" y="38"/>
                    <a:pt x="105" y="48"/>
                  </a:cubicBezTo>
                  <a:cubicBezTo>
                    <a:pt x="114" y="58"/>
                    <a:pt x="119" y="71"/>
                    <a:pt x="119" y="88"/>
                  </a:cubicBezTo>
                  <a:cubicBezTo>
                    <a:pt x="119" y="104"/>
                    <a:pt x="114" y="117"/>
                    <a:pt x="105" y="127"/>
                  </a:cubicBez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573081" y="977537"/>
              <a:ext cx="172346" cy="176050"/>
            </a:xfrm>
            <a:custGeom>
              <a:avLst/>
              <a:gdLst/>
              <a:ahLst/>
              <a:cxnLst/>
              <a:rect l="l" t="t" r="r" b="b"/>
              <a:pathLst>
                <a:path w="128" h="131" extrusionOk="0">
                  <a:moveTo>
                    <a:pt x="128" y="66"/>
                  </a:moveTo>
                  <a:cubicBezTo>
                    <a:pt x="128" y="47"/>
                    <a:pt x="122" y="32"/>
                    <a:pt x="110" y="19"/>
                  </a:cubicBezTo>
                  <a:cubicBezTo>
                    <a:pt x="98" y="6"/>
                    <a:pt x="83" y="0"/>
                    <a:pt x="65" y="0"/>
                  </a:cubicBezTo>
                  <a:cubicBezTo>
                    <a:pt x="46" y="0"/>
                    <a:pt x="30" y="6"/>
                    <a:pt x="18" y="19"/>
                  </a:cubicBezTo>
                  <a:cubicBezTo>
                    <a:pt x="6" y="32"/>
                    <a:pt x="0" y="47"/>
                    <a:pt x="0" y="66"/>
                  </a:cubicBezTo>
                  <a:cubicBezTo>
                    <a:pt x="0" y="85"/>
                    <a:pt x="6" y="100"/>
                    <a:pt x="19" y="113"/>
                  </a:cubicBezTo>
                  <a:cubicBezTo>
                    <a:pt x="31" y="125"/>
                    <a:pt x="47" y="131"/>
                    <a:pt x="68" y="131"/>
                  </a:cubicBezTo>
                  <a:cubicBezTo>
                    <a:pt x="91" y="131"/>
                    <a:pt x="109" y="123"/>
                    <a:pt x="121" y="105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0" y="98"/>
                    <a:pt x="80" y="102"/>
                    <a:pt x="68" y="102"/>
                  </a:cubicBezTo>
                  <a:cubicBezTo>
                    <a:pt x="49" y="102"/>
                    <a:pt x="38" y="95"/>
                    <a:pt x="33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74"/>
                    <a:pt x="128" y="69"/>
                    <a:pt x="128" y="66"/>
                  </a:cubicBezTo>
                  <a:close/>
                  <a:moveTo>
                    <a:pt x="33" y="54"/>
                  </a:moveTo>
                  <a:cubicBezTo>
                    <a:pt x="35" y="46"/>
                    <a:pt x="38" y="40"/>
                    <a:pt x="44" y="36"/>
                  </a:cubicBezTo>
                  <a:cubicBezTo>
                    <a:pt x="50" y="31"/>
                    <a:pt x="57" y="29"/>
                    <a:pt x="65" y="29"/>
                  </a:cubicBezTo>
                  <a:cubicBezTo>
                    <a:pt x="73" y="29"/>
                    <a:pt x="79" y="31"/>
                    <a:pt x="85" y="35"/>
                  </a:cubicBezTo>
                  <a:cubicBezTo>
                    <a:pt x="90" y="40"/>
                    <a:pt x="94" y="46"/>
                    <a:pt x="96" y="54"/>
                  </a:cubicBezTo>
                  <a:lnTo>
                    <a:pt x="33" y="54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1501736" y="343002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13" h="117" extrusionOk="0">
                  <a:moveTo>
                    <a:pt x="113" y="58"/>
                  </a:moveTo>
                  <a:cubicBezTo>
                    <a:pt x="113" y="42"/>
                    <a:pt x="108" y="28"/>
                    <a:pt x="98" y="17"/>
                  </a:cubicBezTo>
                  <a:cubicBezTo>
                    <a:pt x="87" y="6"/>
                    <a:pt x="74" y="0"/>
                    <a:pt x="58" y="0"/>
                  </a:cubicBezTo>
                  <a:cubicBezTo>
                    <a:pt x="41" y="0"/>
                    <a:pt x="27" y="6"/>
                    <a:pt x="16" y="17"/>
                  </a:cubicBezTo>
                  <a:cubicBezTo>
                    <a:pt x="5" y="28"/>
                    <a:pt x="0" y="42"/>
                    <a:pt x="0" y="58"/>
                  </a:cubicBezTo>
                  <a:cubicBezTo>
                    <a:pt x="0" y="75"/>
                    <a:pt x="6" y="89"/>
                    <a:pt x="17" y="100"/>
                  </a:cubicBezTo>
                  <a:cubicBezTo>
                    <a:pt x="28" y="111"/>
                    <a:pt x="42" y="117"/>
                    <a:pt x="60" y="117"/>
                  </a:cubicBezTo>
                  <a:cubicBezTo>
                    <a:pt x="81" y="117"/>
                    <a:pt x="97" y="109"/>
                    <a:pt x="108" y="9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7"/>
                    <a:pt x="71" y="91"/>
                    <a:pt x="61" y="91"/>
                  </a:cubicBezTo>
                  <a:cubicBezTo>
                    <a:pt x="44" y="91"/>
                    <a:pt x="33" y="84"/>
                    <a:pt x="30" y="70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3" y="65"/>
                    <a:pt x="113" y="61"/>
                    <a:pt x="113" y="58"/>
                  </a:cubicBezTo>
                  <a:close/>
                  <a:moveTo>
                    <a:pt x="29" y="48"/>
                  </a:moveTo>
                  <a:cubicBezTo>
                    <a:pt x="31" y="41"/>
                    <a:pt x="34" y="35"/>
                    <a:pt x="39" y="32"/>
                  </a:cubicBezTo>
                  <a:cubicBezTo>
                    <a:pt x="44" y="28"/>
                    <a:pt x="50" y="26"/>
                    <a:pt x="58" y="26"/>
                  </a:cubicBezTo>
                  <a:cubicBezTo>
                    <a:pt x="65" y="26"/>
                    <a:pt x="70" y="28"/>
                    <a:pt x="75" y="31"/>
                  </a:cubicBezTo>
                  <a:cubicBezTo>
                    <a:pt x="80" y="35"/>
                    <a:pt x="84" y="41"/>
                    <a:pt x="85" y="48"/>
                  </a:cubicBezTo>
                  <a:lnTo>
                    <a:pt x="29" y="48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2007991" y="1443925"/>
              <a:ext cx="235278" cy="220572"/>
            </a:xfrm>
            <a:custGeom>
              <a:avLst/>
              <a:gdLst/>
              <a:ahLst/>
              <a:cxnLst/>
              <a:rect l="l" t="t" r="r" b="b"/>
              <a:pathLst>
                <a:path w="147" h="141" extrusionOk="0">
                  <a:moveTo>
                    <a:pt x="73" y="98"/>
                  </a:moveTo>
                  <a:lnTo>
                    <a:pt x="107" y="0"/>
                  </a:lnTo>
                  <a:lnTo>
                    <a:pt x="147" y="0"/>
                  </a:lnTo>
                  <a:lnTo>
                    <a:pt x="95" y="141"/>
                  </a:lnTo>
                  <a:lnTo>
                    <a:pt x="53" y="141"/>
                  </a:lnTo>
                  <a:lnTo>
                    <a:pt x="0" y="0"/>
                  </a:lnTo>
                  <a:lnTo>
                    <a:pt x="39" y="0"/>
                  </a:lnTo>
                  <a:lnTo>
                    <a:pt x="73" y="98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1818793" y="3751856"/>
              <a:ext cx="52200" cy="274200"/>
            </a:xfrm>
            <a:prstGeom prst="rect">
              <a:avLst/>
            </a:pr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2243267" y="374706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30" h="131" extrusionOk="0">
                  <a:moveTo>
                    <a:pt x="111" y="19"/>
                  </a:moveTo>
                  <a:cubicBezTo>
                    <a:pt x="99" y="7"/>
                    <a:pt x="83" y="0"/>
                    <a:pt x="65" y="0"/>
                  </a:cubicBezTo>
                  <a:cubicBezTo>
                    <a:pt x="47" y="0"/>
                    <a:pt x="31" y="7"/>
                    <a:pt x="19" y="19"/>
                  </a:cubicBezTo>
                  <a:cubicBezTo>
                    <a:pt x="6" y="32"/>
                    <a:pt x="0" y="47"/>
                    <a:pt x="0" y="66"/>
                  </a:cubicBezTo>
                  <a:cubicBezTo>
                    <a:pt x="0" y="84"/>
                    <a:pt x="6" y="100"/>
                    <a:pt x="19" y="113"/>
                  </a:cubicBezTo>
                  <a:cubicBezTo>
                    <a:pt x="31" y="125"/>
                    <a:pt x="47" y="131"/>
                    <a:pt x="65" y="131"/>
                  </a:cubicBezTo>
                  <a:cubicBezTo>
                    <a:pt x="83" y="131"/>
                    <a:pt x="99" y="125"/>
                    <a:pt x="111" y="113"/>
                  </a:cubicBezTo>
                  <a:cubicBezTo>
                    <a:pt x="124" y="100"/>
                    <a:pt x="130" y="84"/>
                    <a:pt x="130" y="66"/>
                  </a:cubicBezTo>
                  <a:cubicBezTo>
                    <a:pt x="130" y="48"/>
                    <a:pt x="124" y="32"/>
                    <a:pt x="111" y="19"/>
                  </a:cubicBezTo>
                  <a:close/>
                  <a:moveTo>
                    <a:pt x="89" y="90"/>
                  </a:moveTo>
                  <a:cubicBezTo>
                    <a:pt x="82" y="97"/>
                    <a:pt x="74" y="100"/>
                    <a:pt x="65" y="100"/>
                  </a:cubicBezTo>
                  <a:cubicBezTo>
                    <a:pt x="55" y="100"/>
                    <a:pt x="47" y="97"/>
                    <a:pt x="41" y="90"/>
                  </a:cubicBezTo>
                  <a:cubicBezTo>
                    <a:pt x="35" y="84"/>
                    <a:pt x="32" y="76"/>
                    <a:pt x="32" y="66"/>
                  </a:cubicBezTo>
                  <a:cubicBezTo>
                    <a:pt x="32" y="56"/>
                    <a:pt x="35" y="48"/>
                    <a:pt x="41" y="41"/>
                  </a:cubicBezTo>
                  <a:cubicBezTo>
                    <a:pt x="47" y="35"/>
                    <a:pt x="55" y="32"/>
                    <a:pt x="65" y="32"/>
                  </a:cubicBezTo>
                  <a:cubicBezTo>
                    <a:pt x="74" y="32"/>
                    <a:pt x="82" y="35"/>
                    <a:pt x="89" y="41"/>
                  </a:cubicBezTo>
                  <a:cubicBezTo>
                    <a:pt x="95" y="48"/>
                    <a:pt x="98" y="56"/>
                    <a:pt x="98" y="66"/>
                  </a:cubicBezTo>
                  <a:cubicBezTo>
                    <a:pt x="98" y="76"/>
                    <a:pt x="95" y="84"/>
                    <a:pt x="89" y="90"/>
                  </a:cubicBez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2870332" y="3567179"/>
              <a:ext cx="154516" cy="170104"/>
            </a:xfrm>
            <a:custGeom>
              <a:avLst/>
              <a:gdLst/>
              <a:ahLst/>
              <a:cxnLst/>
              <a:rect l="l" t="t" r="r" b="b"/>
              <a:pathLst>
                <a:path w="115" h="127" extrusionOk="0">
                  <a:moveTo>
                    <a:pt x="69" y="0"/>
                  </a:moveTo>
                  <a:cubicBezTo>
                    <a:pt x="82" y="0"/>
                    <a:pt x="93" y="4"/>
                    <a:pt x="102" y="13"/>
                  </a:cubicBezTo>
                  <a:cubicBezTo>
                    <a:pt x="111" y="23"/>
                    <a:pt x="115" y="35"/>
                    <a:pt x="115" y="51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3" y="47"/>
                    <a:pt x="81" y="41"/>
                    <a:pt x="77" y="36"/>
                  </a:cubicBezTo>
                  <a:cubicBezTo>
                    <a:pt x="73" y="32"/>
                    <a:pt x="67" y="29"/>
                    <a:pt x="59" y="29"/>
                  </a:cubicBezTo>
                  <a:cubicBezTo>
                    <a:pt x="51" y="29"/>
                    <a:pt x="44" y="32"/>
                    <a:pt x="39" y="37"/>
                  </a:cubicBezTo>
                  <a:cubicBezTo>
                    <a:pt x="34" y="43"/>
                    <a:pt x="32" y="50"/>
                    <a:pt x="32" y="60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9" y="5"/>
                    <a:pt x="52" y="0"/>
                    <a:pt x="69" y="0"/>
                  </a:cubicBez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3200743" y="4026058"/>
              <a:ext cx="43978" cy="243853"/>
            </a:xfrm>
            <a:custGeom>
              <a:avLst/>
              <a:gdLst/>
              <a:ahLst/>
              <a:cxnLst/>
              <a:rect l="l" t="t" r="r" b="b"/>
              <a:pathLst>
                <a:path w="37" h="205" extrusionOk="0">
                  <a:moveTo>
                    <a:pt x="37" y="205"/>
                  </a:moveTo>
                  <a:lnTo>
                    <a:pt x="0" y="205"/>
                  </a:lnTo>
                  <a:lnTo>
                    <a:pt x="0" y="64"/>
                  </a:lnTo>
                  <a:lnTo>
                    <a:pt x="37" y="64"/>
                  </a:lnTo>
                  <a:lnTo>
                    <a:pt x="37" y="205"/>
                  </a:lnTo>
                  <a:close/>
                  <a:moveTo>
                    <a:pt x="0" y="0"/>
                  </a:moveTo>
                  <a:lnTo>
                    <a:pt x="37" y="0"/>
                  </a:lnTo>
                  <a:lnTo>
                    <a:pt x="37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3525036" y="3929945"/>
              <a:ext cx="162836" cy="176050"/>
            </a:xfrm>
            <a:custGeom>
              <a:avLst/>
              <a:gdLst/>
              <a:ahLst/>
              <a:cxnLst/>
              <a:rect l="l" t="t" r="r" b="b"/>
              <a:pathLst>
                <a:path w="121" h="131" extrusionOk="0">
                  <a:moveTo>
                    <a:pt x="66" y="131"/>
                  </a:moveTo>
                  <a:cubicBezTo>
                    <a:pt x="47" y="131"/>
                    <a:pt x="31" y="125"/>
                    <a:pt x="19" y="113"/>
                  </a:cubicBezTo>
                  <a:cubicBezTo>
                    <a:pt x="7" y="100"/>
                    <a:pt x="0" y="84"/>
                    <a:pt x="0" y="66"/>
                  </a:cubicBezTo>
                  <a:cubicBezTo>
                    <a:pt x="0" y="47"/>
                    <a:pt x="7" y="32"/>
                    <a:pt x="19" y="19"/>
                  </a:cubicBezTo>
                  <a:cubicBezTo>
                    <a:pt x="31" y="6"/>
                    <a:pt x="47" y="0"/>
                    <a:pt x="66" y="0"/>
                  </a:cubicBezTo>
                  <a:cubicBezTo>
                    <a:pt x="78" y="0"/>
                    <a:pt x="88" y="3"/>
                    <a:pt x="98" y="9"/>
                  </a:cubicBezTo>
                  <a:cubicBezTo>
                    <a:pt x="108" y="15"/>
                    <a:pt x="116" y="22"/>
                    <a:pt x="121" y="32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1" y="43"/>
                    <a:pt x="87" y="39"/>
                    <a:pt x="82" y="36"/>
                  </a:cubicBezTo>
                  <a:cubicBezTo>
                    <a:pt x="77" y="33"/>
                    <a:pt x="72" y="32"/>
                    <a:pt x="65" y="32"/>
                  </a:cubicBezTo>
                  <a:cubicBezTo>
                    <a:pt x="56" y="32"/>
                    <a:pt x="48" y="35"/>
                    <a:pt x="42" y="41"/>
                  </a:cubicBezTo>
                  <a:cubicBezTo>
                    <a:pt x="35" y="48"/>
                    <a:pt x="32" y="56"/>
                    <a:pt x="32" y="66"/>
                  </a:cubicBezTo>
                  <a:cubicBezTo>
                    <a:pt x="32" y="75"/>
                    <a:pt x="35" y="84"/>
                    <a:pt x="42" y="90"/>
                  </a:cubicBezTo>
                  <a:cubicBezTo>
                    <a:pt x="48" y="96"/>
                    <a:pt x="56" y="100"/>
                    <a:pt x="65" y="100"/>
                  </a:cubicBezTo>
                  <a:cubicBezTo>
                    <a:pt x="72" y="100"/>
                    <a:pt x="77" y="98"/>
                    <a:pt x="82" y="95"/>
                  </a:cubicBezTo>
                  <a:cubicBezTo>
                    <a:pt x="87" y="92"/>
                    <a:pt x="91" y="88"/>
                    <a:pt x="94" y="83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16" y="109"/>
                    <a:pt x="108" y="117"/>
                    <a:pt x="98" y="123"/>
                  </a:cubicBezTo>
                  <a:cubicBezTo>
                    <a:pt x="88" y="129"/>
                    <a:pt x="77" y="131"/>
                    <a:pt x="66" y="131"/>
                  </a:cubicBez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400441" y="4552153"/>
              <a:ext cx="153208" cy="162479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83" y="55"/>
                  </a:moveTo>
                  <a:lnTo>
                    <a:pt x="83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5"/>
                  </a:lnTo>
                  <a:lnTo>
                    <a:pt x="0" y="88"/>
                  </a:lnTo>
                  <a:lnTo>
                    <a:pt x="83" y="55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06907" y="1417056"/>
              <a:ext cx="258183" cy="274320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3244728" y="878842"/>
              <a:ext cx="182880" cy="103163"/>
            </a:xfrm>
            <a:custGeom>
              <a:avLst/>
              <a:gdLst/>
              <a:ahLst/>
              <a:cxnLst/>
              <a:rect l="l" t="t" r="r" b="b"/>
              <a:pathLst>
                <a:path w="192" h="107" extrusionOk="0">
                  <a:moveTo>
                    <a:pt x="0" y="107"/>
                  </a:moveTo>
                  <a:lnTo>
                    <a:pt x="0" y="85"/>
                  </a:lnTo>
                  <a:lnTo>
                    <a:pt x="192" y="85"/>
                  </a:lnTo>
                  <a:lnTo>
                    <a:pt x="192" y="107"/>
                  </a:lnTo>
                  <a:lnTo>
                    <a:pt x="0" y="107"/>
                  </a:lnTo>
                  <a:close/>
                  <a:moveTo>
                    <a:pt x="0" y="24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192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223826" y="4404882"/>
              <a:ext cx="103636" cy="245900"/>
            </a:xfrm>
            <a:custGeom>
              <a:avLst/>
              <a:gdLst/>
              <a:ahLst/>
              <a:cxnLst/>
              <a:rect l="l" t="t" r="r" b="b"/>
              <a:pathLst>
                <a:path w="86" h="204" extrusionOk="0">
                  <a:moveTo>
                    <a:pt x="0" y="204"/>
                  </a:moveTo>
                  <a:lnTo>
                    <a:pt x="69" y="0"/>
                  </a:lnTo>
                  <a:lnTo>
                    <a:pt x="86" y="0"/>
                  </a:lnTo>
                  <a:lnTo>
                    <a:pt x="17" y="20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0" name="Google Shape;370;p5"/>
            <p:cNvGrpSpPr/>
            <p:nvPr/>
          </p:nvGrpSpPr>
          <p:grpSpPr>
            <a:xfrm>
              <a:off x="1855594" y="434294"/>
              <a:ext cx="119321" cy="162728"/>
              <a:chOff x="2682876" y="1038225"/>
              <a:chExt cx="157187" cy="214313"/>
            </a:xfrm>
          </p:grpSpPr>
          <p:sp>
            <p:nvSpPr>
              <p:cNvPr id="371" name="Google Shape;371;p5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5"/>
            <p:cNvSpPr/>
            <p:nvPr/>
          </p:nvSpPr>
          <p:spPr>
            <a:xfrm>
              <a:off x="2801976" y="4311799"/>
              <a:ext cx="72000" cy="259200"/>
            </a:xfrm>
            <a:custGeom>
              <a:avLst/>
              <a:gdLst/>
              <a:ahLst/>
              <a:cxnLst/>
              <a:rect l="l" t="t" r="r" b="b"/>
              <a:pathLst>
                <a:path w="92" h="334" extrusionOk="0">
                  <a:moveTo>
                    <a:pt x="68" y="334"/>
                  </a:moveTo>
                  <a:cubicBezTo>
                    <a:pt x="62" y="334"/>
                    <a:pt x="56" y="332"/>
                    <a:pt x="50" y="330"/>
                  </a:cubicBezTo>
                  <a:cubicBezTo>
                    <a:pt x="45" y="328"/>
                    <a:pt x="39" y="324"/>
                    <a:pt x="35" y="320"/>
                  </a:cubicBezTo>
                  <a:cubicBezTo>
                    <a:pt x="30" y="315"/>
                    <a:pt x="27" y="310"/>
                    <a:pt x="24" y="303"/>
                  </a:cubicBezTo>
                  <a:cubicBezTo>
                    <a:pt x="21" y="297"/>
                    <a:pt x="20" y="290"/>
                    <a:pt x="20" y="282"/>
                  </a:cubicBezTo>
                  <a:cubicBezTo>
                    <a:pt x="20" y="203"/>
                    <a:pt x="20" y="203"/>
                    <a:pt x="20" y="203"/>
                  </a:cubicBezTo>
                  <a:cubicBezTo>
                    <a:pt x="20" y="196"/>
                    <a:pt x="19" y="190"/>
                    <a:pt x="15" y="185"/>
                  </a:cubicBezTo>
                  <a:cubicBezTo>
                    <a:pt x="12" y="179"/>
                    <a:pt x="7" y="177"/>
                    <a:pt x="0" y="17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7" y="157"/>
                    <a:pt x="12" y="155"/>
                    <a:pt x="15" y="150"/>
                  </a:cubicBezTo>
                  <a:cubicBezTo>
                    <a:pt x="19" y="144"/>
                    <a:pt x="20" y="138"/>
                    <a:pt x="20" y="13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4"/>
                    <a:pt x="21" y="37"/>
                    <a:pt x="24" y="31"/>
                  </a:cubicBezTo>
                  <a:cubicBezTo>
                    <a:pt x="27" y="24"/>
                    <a:pt x="30" y="19"/>
                    <a:pt x="35" y="15"/>
                  </a:cubicBezTo>
                  <a:cubicBezTo>
                    <a:pt x="39" y="10"/>
                    <a:pt x="45" y="7"/>
                    <a:pt x="50" y="4"/>
                  </a:cubicBezTo>
                  <a:cubicBezTo>
                    <a:pt x="56" y="2"/>
                    <a:pt x="62" y="0"/>
                    <a:pt x="6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1" y="22"/>
                    <a:pt x="55" y="24"/>
                    <a:pt x="50" y="30"/>
                  </a:cubicBezTo>
                  <a:cubicBezTo>
                    <a:pt x="45" y="36"/>
                    <a:pt x="43" y="43"/>
                    <a:pt x="43" y="52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41"/>
                    <a:pt x="41" y="148"/>
                    <a:pt x="39" y="154"/>
                  </a:cubicBezTo>
                  <a:cubicBezTo>
                    <a:pt x="36" y="160"/>
                    <a:pt x="32" y="164"/>
                    <a:pt x="25" y="167"/>
                  </a:cubicBezTo>
                  <a:cubicBezTo>
                    <a:pt x="32" y="170"/>
                    <a:pt x="36" y="174"/>
                    <a:pt x="39" y="180"/>
                  </a:cubicBezTo>
                  <a:cubicBezTo>
                    <a:pt x="41" y="186"/>
                    <a:pt x="43" y="193"/>
                    <a:pt x="43" y="201"/>
                  </a:cubicBezTo>
                  <a:cubicBezTo>
                    <a:pt x="43" y="282"/>
                    <a:pt x="43" y="282"/>
                    <a:pt x="43" y="282"/>
                  </a:cubicBezTo>
                  <a:cubicBezTo>
                    <a:pt x="43" y="291"/>
                    <a:pt x="45" y="298"/>
                    <a:pt x="50" y="304"/>
                  </a:cubicBezTo>
                  <a:cubicBezTo>
                    <a:pt x="55" y="310"/>
                    <a:pt x="61" y="313"/>
                    <a:pt x="68" y="313"/>
                  </a:cubicBezTo>
                  <a:cubicBezTo>
                    <a:pt x="92" y="313"/>
                    <a:pt x="92" y="313"/>
                    <a:pt x="92" y="313"/>
                  </a:cubicBezTo>
                  <a:cubicBezTo>
                    <a:pt x="92" y="334"/>
                    <a:pt x="92" y="334"/>
                    <a:pt x="92" y="334"/>
                  </a:cubicBezTo>
                  <a:lnTo>
                    <a:pt x="68" y="334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760246" y="607182"/>
              <a:ext cx="155454" cy="567738"/>
            </a:xfrm>
            <a:custGeom>
              <a:avLst/>
              <a:gdLst/>
              <a:ahLst/>
              <a:cxnLst/>
              <a:rect l="l" t="t" r="r" b="b"/>
              <a:pathLst>
                <a:path w="114" h="417" extrusionOk="0">
                  <a:moveTo>
                    <a:pt x="0" y="390"/>
                  </a:moveTo>
                  <a:cubicBezTo>
                    <a:pt x="29" y="390"/>
                    <a:pt x="29" y="390"/>
                    <a:pt x="29" y="390"/>
                  </a:cubicBezTo>
                  <a:cubicBezTo>
                    <a:pt x="38" y="390"/>
                    <a:pt x="45" y="387"/>
                    <a:pt x="51" y="379"/>
                  </a:cubicBezTo>
                  <a:cubicBezTo>
                    <a:pt x="57" y="372"/>
                    <a:pt x="61" y="363"/>
                    <a:pt x="61" y="3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1" y="240"/>
                    <a:pt x="62" y="232"/>
                    <a:pt x="65" y="225"/>
                  </a:cubicBezTo>
                  <a:cubicBezTo>
                    <a:pt x="69" y="217"/>
                    <a:pt x="75" y="212"/>
                    <a:pt x="83" y="208"/>
                  </a:cubicBezTo>
                  <a:cubicBezTo>
                    <a:pt x="75" y="205"/>
                    <a:pt x="69" y="200"/>
                    <a:pt x="65" y="193"/>
                  </a:cubicBezTo>
                  <a:cubicBezTo>
                    <a:pt x="62" y="185"/>
                    <a:pt x="61" y="176"/>
                    <a:pt x="61" y="166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54"/>
                    <a:pt x="57" y="45"/>
                    <a:pt x="51" y="37"/>
                  </a:cubicBezTo>
                  <a:cubicBezTo>
                    <a:pt x="45" y="30"/>
                    <a:pt x="38" y="26"/>
                    <a:pt x="29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2"/>
                    <a:pt x="51" y="5"/>
                  </a:cubicBezTo>
                  <a:cubicBezTo>
                    <a:pt x="58" y="8"/>
                    <a:pt x="65" y="12"/>
                    <a:pt x="70" y="18"/>
                  </a:cubicBezTo>
                  <a:cubicBezTo>
                    <a:pt x="76" y="23"/>
                    <a:pt x="80" y="30"/>
                    <a:pt x="84" y="38"/>
                  </a:cubicBezTo>
                  <a:cubicBezTo>
                    <a:pt x="87" y="46"/>
                    <a:pt x="89" y="55"/>
                    <a:pt x="89" y="65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9" y="172"/>
                    <a:pt x="91" y="180"/>
                    <a:pt x="95" y="187"/>
                  </a:cubicBezTo>
                  <a:cubicBezTo>
                    <a:pt x="99" y="193"/>
                    <a:pt x="106" y="196"/>
                    <a:pt x="114" y="196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06" y="220"/>
                    <a:pt x="99" y="224"/>
                    <a:pt x="95" y="230"/>
                  </a:cubicBezTo>
                  <a:cubicBezTo>
                    <a:pt x="91" y="237"/>
                    <a:pt x="89" y="245"/>
                    <a:pt x="89" y="253"/>
                  </a:cubicBezTo>
                  <a:cubicBezTo>
                    <a:pt x="89" y="352"/>
                    <a:pt x="89" y="352"/>
                    <a:pt x="89" y="352"/>
                  </a:cubicBezTo>
                  <a:cubicBezTo>
                    <a:pt x="89" y="362"/>
                    <a:pt x="87" y="371"/>
                    <a:pt x="84" y="379"/>
                  </a:cubicBezTo>
                  <a:cubicBezTo>
                    <a:pt x="80" y="387"/>
                    <a:pt x="76" y="393"/>
                    <a:pt x="70" y="399"/>
                  </a:cubicBezTo>
                  <a:cubicBezTo>
                    <a:pt x="65" y="405"/>
                    <a:pt x="58" y="409"/>
                    <a:pt x="51" y="412"/>
                  </a:cubicBezTo>
                  <a:cubicBezTo>
                    <a:pt x="44" y="415"/>
                    <a:pt x="37" y="417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390"/>
                  </a:lnTo>
                  <a:close/>
                </a:path>
              </a:pathLst>
            </a:custGeom>
            <a:solidFill>
              <a:srgbClr val="60B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5"/>
            <p:cNvGrpSpPr/>
            <p:nvPr/>
          </p:nvGrpSpPr>
          <p:grpSpPr>
            <a:xfrm>
              <a:off x="1907225" y="4314863"/>
              <a:ext cx="52799" cy="72009"/>
              <a:chOff x="2682876" y="1038225"/>
              <a:chExt cx="157187" cy="214313"/>
            </a:xfrm>
          </p:grpSpPr>
          <p:sp>
            <p:nvSpPr>
              <p:cNvPr id="376" name="Google Shape;376;p5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60B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60B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" name="Google Shape;378;p5"/>
            <p:cNvSpPr/>
            <p:nvPr/>
          </p:nvSpPr>
          <p:spPr>
            <a:xfrm>
              <a:off x="1187392" y="3699570"/>
              <a:ext cx="97200" cy="10800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FFFF">
                <a:alpha val="345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432000" y="506245"/>
              <a:ext cx="251460" cy="27432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FFFF">
                <a:alpha val="345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5"/>
          <p:cNvSpPr txBox="1">
            <a:spLocks noGrp="1"/>
          </p:cNvSpPr>
          <p:nvPr>
            <p:ph type="title"/>
          </p:nvPr>
        </p:nvSpPr>
        <p:spPr>
          <a:xfrm>
            <a:off x="432000" y="2150850"/>
            <a:ext cx="828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+ Лого">
  <p:cSld name="CAPTION_ONLY_2"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1"/>
          <p:cNvSpPr/>
          <p:nvPr/>
        </p:nvSpPr>
        <p:spPr>
          <a:xfrm rot="300013">
            <a:off x="844893" y="4598732"/>
            <a:ext cx="720002" cy="209913"/>
          </a:xfrm>
          <a:custGeom>
            <a:avLst/>
            <a:gdLst/>
            <a:ahLst/>
            <a:cxnLst/>
            <a:rect l="l" t="t" r="r" b="b"/>
            <a:pathLst>
              <a:path w="2800" h="816" extrusionOk="0">
                <a:moveTo>
                  <a:pt x="1173" y="434"/>
                </a:moveTo>
                <a:cubicBezTo>
                  <a:pt x="1170" y="434"/>
                  <a:pt x="1170" y="434"/>
                  <a:pt x="1170" y="434"/>
                </a:cubicBezTo>
                <a:cubicBezTo>
                  <a:pt x="1173" y="430"/>
                  <a:pt x="1173" y="430"/>
                  <a:pt x="1173" y="430"/>
                </a:cubicBezTo>
                <a:lnTo>
                  <a:pt x="1173" y="434"/>
                </a:lnTo>
                <a:close/>
                <a:moveTo>
                  <a:pt x="339" y="674"/>
                </a:moveTo>
                <a:cubicBezTo>
                  <a:pt x="405" y="674"/>
                  <a:pt x="405" y="674"/>
                  <a:pt x="405" y="674"/>
                </a:cubicBezTo>
                <a:cubicBezTo>
                  <a:pt x="405" y="813"/>
                  <a:pt x="405" y="813"/>
                  <a:pt x="405" y="813"/>
                </a:cubicBezTo>
                <a:cubicBezTo>
                  <a:pt x="297" y="813"/>
                  <a:pt x="297" y="813"/>
                  <a:pt x="297" y="813"/>
                </a:cubicBezTo>
                <a:cubicBezTo>
                  <a:pt x="297" y="763"/>
                  <a:pt x="297" y="763"/>
                  <a:pt x="297" y="763"/>
                </a:cubicBezTo>
                <a:cubicBezTo>
                  <a:pt x="107" y="763"/>
                  <a:pt x="107" y="763"/>
                  <a:pt x="107" y="763"/>
                </a:cubicBezTo>
                <a:cubicBezTo>
                  <a:pt x="107" y="812"/>
                  <a:pt x="107" y="812"/>
                  <a:pt x="107" y="812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674"/>
                  <a:pt x="0" y="674"/>
                  <a:pt x="0" y="674"/>
                </a:cubicBezTo>
                <a:cubicBezTo>
                  <a:pt x="65" y="674"/>
                  <a:pt x="65" y="674"/>
                  <a:pt x="65" y="674"/>
                </a:cubicBezTo>
                <a:cubicBezTo>
                  <a:pt x="202" y="415"/>
                  <a:pt x="202" y="415"/>
                  <a:pt x="202" y="415"/>
                </a:cubicBezTo>
                <a:lnTo>
                  <a:pt x="339" y="674"/>
                </a:lnTo>
                <a:close/>
                <a:moveTo>
                  <a:pt x="173" y="674"/>
                </a:moveTo>
                <a:cubicBezTo>
                  <a:pt x="230" y="674"/>
                  <a:pt x="230" y="674"/>
                  <a:pt x="230" y="674"/>
                </a:cubicBezTo>
                <a:cubicBezTo>
                  <a:pt x="202" y="592"/>
                  <a:pt x="202" y="592"/>
                  <a:pt x="202" y="592"/>
                </a:cubicBezTo>
                <a:lnTo>
                  <a:pt x="173" y="674"/>
                </a:lnTo>
                <a:close/>
                <a:moveTo>
                  <a:pt x="1253" y="427"/>
                </a:moveTo>
                <a:cubicBezTo>
                  <a:pt x="1253" y="616"/>
                  <a:pt x="1253" y="616"/>
                  <a:pt x="1253" y="616"/>
                </a:cubicBezTo>
                <a:cubicBezTo>
                  <a:pt x="1253" y="626"/>
                  <a:pt x="1253" y="635"/>
                  <a:pt x="1250" y="642"/>
                </a:cubicBezTo>
                <a:cubicBezTo>
                  <a:pt x="1250" y="651"/>
                  <a:pt x="1243" y="658"/>
                  <a:pt x="1240" y="661"/>
                </a:cubicBezTo>
                <a:cubicBezTo>
                  <a:pt x="1236" y="664"/>
                  <a:pt x="1231" y="667"/>
                  <a:pt x="1224" y="671"/>
                </a:cubicBezTo>
                <a:cubicBezTo>
                  <a:pt x="1218" y="674"/>
                  <a:pt x="1212" y="674"/>
                  <a:pt x="1202" y="674"/>
                </a:cubicBezTo>
                <a:cubicBezTo>
                  <a:pt x="1202" y="761"/>
                  <a:pt x="1202" y="761"/>
                  <a:pt x="1202" y="761"/>
                </a:cubicBezTo>
                <a:cubicBezTo>
                  <a:pt x="1240" y="761"/>
                  <a:pt x="1271" y="756"/>
                  <a:pt x="1293" y="746"/>
                </a:cubicBezTo>
                <a:cubicBezTo>
                  <a:pt x="1315" y="737"/>
                  <a:pt x="1334" y="718"/>
                  <a:pt x="1344" y="695"/>
                </a:cubicBezTo>
                <a:cubicBezTo>
                  <a:pt x="1353" y="674"/>
                  <a:pt x="1359" y="642"/>
                  <a:pt x="1359" y="604"/>
                </a:cubicBezTo>
                <a:cubicBezTo>
                  <a:pt x="1359" y="522"/>
                  <a:pt x="1359" y="522"/>
                  <a:pt x="1359" y="522"/>
                </a:cubicBezTo>
                <a:cubicBezTo>
                  <a:pt x="1448" y="522"/>
                  <a:pt x="1448" y="522"/>
                  <a:pt x="1448" y="522"/>
                </a:cubicBezTo>
                <a:cubicBezTo>
                  <a:pt x="1448" y="762"/>
                  <a:pt x="1448" y="762"/>
                  <a:pt x="1448" y="762"/>
                </a:cubicBezTo>
                <a:cubicBezTo>
                  <a:pt x="1554" y="762"/>
                  <a:pt x="1554" y="762"/>
                  <a:pt x="1554" y="762"/>
                </a:cubicBezTo>
                <a:cubicBezTo>
                  <a:pt x="1554" y="427"/>
                  <a:pt x="1554" y="427"/>
                  <a:pt x="1554" y="427"/>
                </a:cubicBezTo>
                <a:lnTo>
                  <a:pt x="1253" y="427"/>
                </a:lnTo>
                <a:close/>
                <a:moveTo>
                  <a:pt x="770" y="525"/>
                </a:moveTo>
                <a:cubicBezTo>
                  <a:pt x="780" y="547"/>
                  <a:pt x="783" y="569"/>
                  <a:pt x="783" y="597"/>
                </a:cubicBezTo>
                <a:cubicBezTo>
                  <a:pt x="783" y="626"/>
                  <a:pt x="779" y="648"/>
                  <a:pt x="770" y="670"/>
                </a:cubicBezTo>
                <a:cubicBezTo>
                  <a:pt x="760" y="692"/>
                  <a:pt x="748" y="711"/>
                  <a:pt x="732" y="727"/>
                </a:cubicBezTo>
                <a:cubicBezTo>
                  <a:pt x="717" y="742"/>
                  <a:pt x="698" y="756"/>
                  <a:pt x="672" y="765"/>
                </a:cubicBezTo>
                <a:cubicBezTo>
                  <a:pt x="650" y="775"/>
                  <a:pt x="625" y="777"/>
                  <a:pt x="597" y="777"/>
                </a:cubicBezTo>
                <a:cubicBezTo>
                  <a:pt x="568" y="777"/>
                  <a:pt x="546" y="774"/>
                  <a:pt x="521" y="765"/>
                </a:cubicBezTo>
                <a:cubicBezTo>
                  <a:pt x="495" y="755"/>
                  <a:pt x="480" y="742"/>
                  <a:pt x="461" y="727"/>
                </a:cubicBezTo>
                <a:cubicBezTo>
                  <a:pt x="445" y="711"/>
                  <a:pt x="432" y="692"/>
                  <a:pt x="423" y="670"/>
                </a:cubicBezTo>
                <a:cubicBezTo>
                  <a:pt x="413" y="648"/>
                  <a:pt x="410" y="622"/>
                  <a:pt x="410" y="597"/>
                </a:cubicBezTo>
                <a:cubicBezTo>
                  <a:pt x="410" y="573"/>
                  <a:pt x="420" y="547"/>
                  <a:pt x="429" y="525"/>
                </a:cubicBezTo>
                <a:cubicBezTo>
                  <a:pt x="439" y="503"/>
                  <a:pt x="452" y="484"/>
                  <a:pt x="467" y="468"/>
                </a:cubicBezTo>
                <a:cubicBezTo>
                  <a:pt x="483" y="453"/>
                  <a:pt x="502" y="439"/>
                  <a:pt x="527" y="434"/>
                </a:cubicBezTo>
                <a:cubicBezTo>
                  <a:pt x="550" y="424"/>
                  <a:pt x="575" y="421"/>
                  <a:pt x="600" y="421"/>
                </a:cubicBezTo>
                <a:cubicBezTo>
                  <a:pt x="625" y="421"/>
                  <a:pt x="650" y="425"/>
                  <a:pt x="672" y="434"/>
                </a:cubicBezTo>
                <a:cubicBezTo>
                  <a:pt x="695" y="443"/>
                  <a:pt x="714" y="453"/>
                  <a:pt x="732" y="468"/>
                </a:cubicBezTo>
                <a:cubicBezTo>
                  <a:pt x="748" y="484"/>
                  <a:pt x="761" y="503"/>
                  <a:pt x="770" y="525"/>
                </a:cubicBezTo>
                <a:close/>
                <a:moveTo>
                  <a:pt x="677" y="594"/>
                </a:moveTo>
                <a:cubicBezTo>
                  <a:pt x="677" y="579"/>
                  <a:pt x="674" y="563"/>
                  <a:pt x="667" y="550"/>
                </a:cubicBezTo>
                <a:cubicBezTo>
                  <a:pt x="661" y="537"/>
                  <a:pt x="655" y="527"/>
                  <a:pt x="642" y="521"/>
                </a:cubicBezTo>
                <a:cubicBezTo>
                  <a:pt x="632" y="514"/>
                  <a:pt x="616" y="511"/>
                  <a:pt x="601" y="511"/>
                </a:cubicBezTo>
                <a:cubicBezTo>
                  <a:pt x="585" y="511"/>
                  <a:pt x="572" y="514"/>
                  <a:pt x="560" y="521"/>
                </a:cubicBezTo>
                <a:cubicBezTo>
                  <a:pt x="547" y="527"/>
                  <a:pt x="541" y="537"/>
                  <a:pt x="534" y="550"/>
                </a:cubicBezTo>
                <a:cubicBezTo>
                  <a:pt x="527" y="562"/>
                  <a:pt x="524" y="575"/>
                  <a:pt x="524" y="594"/>
                </a:cubicBezTo>
                <a:cubicBezTo>
                  <a:pt x="525" y="614"/>
                  <a:pt x="528" y="630"/>
                  <a:pt x="534" y="639"/>
                </a:cubicBezTo>
                <a:cubicBezTo>
                  <a:pt x="541" y="651"/>
                  <a:pt x="550" y="661"/>
                  <a:pt x="560" y="667"/>
                </a:cubicBezTo>
                <a:cubicBezTo>
                  <a:pt x="572" y="674"/>
                  <a:pt x="585" y="677"/>
                  <a:pt x="601" y="677"/>
                </a:cubicBezTo>
                <a:cubicBezTo>
                  <a:pt x="616" y="677"/>
                  <a:pt x="630" y="674"/>
                  <a:pt x="642" y="667"/>
                </a:cubicBezTo>
                <a:cubicBezTo>
                  <a:pt x="654" y="661"/>
                  <a:pt x="661" y="652"/>
                  <a:pt x="667" y="639"/>
                </a:cubicBezTo>
                <a:cubicBezTo>
                  <a:pt x="674" y="626"/>
                  <a:pt x="677" y="613"/>
                  <a:pt x="677" y="594"/>
                </a:cubicBezTo>
                <a:close/>
                <a:moveTo>
                  <a:pt x="1170" y="434"/>
                </a:moveTo>
                <a:cubicBezTo>
                  <a:pt x="1053" y="434"/>
                  <a:pt x="1053" y="434"/>
                  <a:pt x="1053" y="434"/>
                </a:cubicBezTo>
                <a:cubicBezTo>
                  <a:pt x="948" y="558"/>
                  <a:pt x="948" y="558"/>
                  <a:pt x="948" y="558"/>
                </a:cubicBezTo>
                <a:cubicBezTo>
                  <a:pt x="948" y="430"/>
                  <a:pt x="948" y="430"/>
                  <a:pt x="948" y="430"/>
                </a:cubicBezTo>
                <a:cubicBezTo>
                  <a:pt x="838" y="430"/>
                  <a:pt x="838" y="430"/>
                  <a:pt x="838" y="430"/>
                </a:cubicBezTo>
                <a:cubicBezTo>
                  <a:pt x="838" y="762"/>
                  <a:pt x="838" y="762"/>
                  <a:pt x="838" y="762"/>
                </a:cubicBezTo>
                <a:cubicBezTo>
                  <a:pt x="948" y="762"/>
                  <a:pt x="948" y="762"/>
                  <a:pt x="948" y="762"/>
                </a:cubicBezTo>
                <a:cubicBezTo>
                  <a:pt x="948" y="629"/>
                  <a:pt x="948" y="629"/>
                  <a:pt x="948" y="629"/>
                </a:cubicBezTo>
                <a:cubicBezTo>
                  <a:pt x="1052" y="765"/>
                  <a:pt x="1052" y="765"/>
                  <a:pt x="1052" y="765"/>
                </a:cubicBezTo>
                <a:cubicBezTo>
                  <a:pt x="1179" y="765"/>
                  <a:pt x="1179" y="765"/>
                  <a:pt x="1179" y="765"/>
                </a:cubicBezTo>
                <a:cubicBezTo>
                  <a:pt x="1043" y="588"/>
                  <a:pt x="1043" y="588"/>
                  <a:pt x="1043" y="588"/>
                </a:cubicBezTo>
                <a:lnTo>
                  <a:pt x="1170" y="434"/>
                </a:lnTo>
                <a:close/>
                <a:moveTo>
                  <a:pt x="2692" y="762"/>
                </a:moveTo>
                <a:cubicBezTo>
                  <a:pt x="2800" y="762"/>
                  <a:pt x="2800" y="762"/>
                  <a:pt x="2800" y="762"/>
                </a:cubicBezTo>
                <a:cubicBezTo>
                  <a:pt x="2800" y="430"/>
                  <a:pt x="2800" y="430"/>
                  <a:pt x="2800" y="430"/>
                </a:cubicBezTo>
                <a:cubicBezTo>
                  <a:pt x="2692" y="430"/>
                  <a:pt x="2692" y="430"/>
                  <a:pt x="2692" y="430"/>
                </a:cubicBezTo>
                <a:lnTo>
                  <a:pt x="2692" y="762"/>
                </a:lnTo>
                <a:close/>
                <a:moveTo>
                  <a:pt x="2227" y="417"/>
                </a:moveTo>
                <a:cubicBezTo>
                  <a:pt x="2335" y="417"/>
                  <a:pt x="2335" y="417"/>
                  <a:pt x="2335" y="417"/>
                </a:cubicBezTo>
                <a:cubicBezTo>
                  <a:pt x="2335" y="556"/>
                  <a:pt x="2335" y="556"/>
                  <a:pt x="2335" y="556"/>
                </a:cubicBezTo>
                <a:cubicBezTo>
                  <a:pt x="2269" y="556"/>
                  <a:pt x="2269" y="556"/>
                  <a:pt x="2269" y="556"/>
                </a:cubicBezTo>
                <a:cubicBezTo>
                  <a:pt x="2132" y="816"/>
                  <a:pt x="2132" y="816"/>
                  <a:pt x="2132" y="816"/>
                </a:cubicBezTo>
                <a:cubicBezTo>
                  <a:pt x="1995" y="556"/>
                  <a:pt x="1995" y="556"/>
                  <a:pt x="1995" y="556"/>
                </a:cubicBezTo>
                <a:cubicBezTo>
                  <a:pt x="1930" y="556"/>
                  <a:pt x="1930" y="556"/>
                  <a:pt x="1930" y="556"/>
                </a:cubicBezTo>
                <a:cubicBezTo>
                  <a:pt x="1930" y="417"/>
                  <a:pt x="1930" y="417"/>
                  <a:pt x="1930" y="417"/>
                </a:cubicBezTo>
                <a:cubicBezTo>
                  <a:pt x="2038" y="417"/>
                  <a:pt x="2038" y="417"/>
                  <a:pt x="2038" y="417"/>
                </a:cubicBezTo>
                <a:cubicBezTo>
                  <a:pt x="2038" y="467"/>
                  <a:pt x="2038" y="467"/>
                  <a:pt x="2038" y="467"/>
                </a:cubicBezTo>
                <a:cubicBezTo>
                  <a:pt x="2227" y="467"/>
                  <a:pt x="2227" y="467"/>
                  <a:pt x="2227" y="467"/>
                </a:cubicBezTo>
                <a:lnTo>
                  <a:pt x="2227" y="417"/>
                </a:lnTo>
                <a:close/>
                <a:moveTo>
                  <a:pt x="2160" y="556"/>
                </a:moveTo>
                <a:cubicBezTo>
                  <a:pt x="2105" y="556"/>
                  <a:pt x="2105" y="556"/>
                  <a:pt x="2105" y="556"/>
                </a:cubicBezTo>
                <a:cubicBezTo>
                  <a:pt x="2132" y="639"/>
                  <a:pt x="2132" y="639"/>
                  <a:pt x="2132" y="639"/>
                </a:cubicBezTo>
                <a:lnTo>
                  <a:pt x="2160" y="556"/>
                </a:lnTo>
                <a:close/>
                <a:moveTo>
                  <a:pt x="2648" y="592"/>
                </a:moveTo>
                <a:cubicBezTo>
                  <a:pt x="2658" y="607"/>
                  <a:pt x="2664" y="630"/>
                  <a:pt x="2664" y="652"/>
                </a:cubicBezTo>
                <a:cubicBezTo>
                  <a:pt x="2664" y="674"/>
                  <a:pt x="2657" y="696"/>
                  <a:pt x="2648" y="712"/>
                </a:cubicBezTo>
                <a:cubicBezTo>
                  <a:pt x="2638" y="728"/>
                  <a:pt x="2622" y="743"/>
                  <a:pt x="2604" y="750"/>
                </a:cubicBezTo>
                <a:cubicBezTo>
                  <a:pt x="2585" y="756"/>
                  <a:pt x="2556" y="762"/>
                  <a:pt x="2524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394" y="762"/>
                  <a:pt x="2394" y="762"/>
                  <a:pt x="2394" y="762"/>
                </a:cubicBezTo>
                <a:cubicBezTo>
                  <a:pt x="2394" y="430"/>
                  <a:pt x="2394" y="430"/>
                  <a:pt x="2394" y="430"/>
                </a:cubicBezTo>
                <a:cubicBezTo>
                  <a:pt x="2499" y="430"/>
                  <a:pt x="2499" y="430"/>
                  <a:pt x="2499" y="430"/>
                </a:cubicBezTo>
                <a:cubicBezTo>
                  <a:pt x="2499" y="541"/>
                  <a:pt x="2499" y="541"/>
                  <a:pt x="2499" y="541"/>
                </a:cubicBezTo>
                <a:cubicBezTo>
                  <a:pt x="2524" y="541"/>
                  <a:pt x="2524" y="541"/>
                  <a:pt x="2524" y="541"/>
                </a:cubicBezTo>
                <a:cubicBezTo>
                  <a:pt x="2556" y="541"/>
                  <a:pt x="2585" y="545"/>
                  <a:pt x="2604" y="554"/>
                </a:cubicBezTo>
                <a:cubicBezTo>
                  <a:pt x="2622" y="564"/>
                  <a:pt x="2638" y="576"/>
                  <a:pt x="2648" y="592"/>
                </a:cubicBezTo>
                <a:close/>
                <a:moveTo>
                  <a:pt x="2562" y="651"/>
                </a:moveTo>
                <a:cubicBezTo>
                  <a:pt x="2562" y="644"/>
                  <a:pt x="2562" y="639"/>
                  <a:pt x="2559" y="635"/>
                </a:cubicBezTo>
                <a:cubicBezTo>
                  <a:pt x="2556" y="632"/>
                  <a:pt x="2552" y="625"/>
                  <a:pt x="2547" y="625"/>
                </a:cubicBezTo>
                <a:cubicBezTo>
                  <a:pt x="2540" y="622"/>
                  <a:pt x="2534" y="622"/>
                  <a:pt x="2524" y="622"/>
                </a:cubicBezTo>
                <a:cubicBezTo>
                  <a:pt x="2499" y="622"/>
                  <a:pt x="2499" y="622"/>
                  <a:pt x="2499" y="622"/>
                </a:cubicBezTo>
                <a:cubicBezTo>
                  <a:pt x="2499" y="680"/>
                  <a:pt x="2499" y="680"/>
                  <a:pt x="2499" y="680"/>
                </a:cubicBezTo>
                <a:cubicBezTo>
                  <a:pt x="2524" y="680"/>
                  <a:pt x="2524" y="680"/>
                  <a:pt x="2524" y="680"/>
                </a:cubicBezTo>
                <a:cubicBezTo>
                  <a:pt x="2534" y="680"/>
                  <a:pt x="2540" y="680"/>
                  <a:pt x="2547" y="677"/>
                </a:cubicBezTo>
                <a:cubicBezTo>
                  <a:pt x="2553" y="673"/>
                  <a:pt x="2557" y="670"/>
                  <a:pt x="2559" y="667"/>
                </a:cubicBezTo>
                <a:cubicBezTo>
                  <a:pt x="2562" y="663"/>
                  <a:pt x="2562" y="657"/>
                  <a:pt x="2562" y="651"/>
                </a:cubicBezTo>
                <a:close/>
                <a:moveTo>
                  <a:pt x="1782" y="412"/>
                </a:moveTo>
                <a:cubicBezTo>
                  <a:pt x="1969" y="766"/>
                  <a:pt x="1969" y="766"/>
                  <a:pt x="1969" y="766"/>
                </a:cubicBezTo>
                <a:cubicBezTo>
                  <a:pt x="1848" y="766"/>
                  <a:pt x="1848" y="766"/>
                  <a:pt x="1848" y="766"/>
                </a:cubicBezTo>
                <a:cubicBezTo>
                  <a:pt x="1824" y="721"/>
                  <a:pt x="1824" y="721"/>
                  <a:pt x="1824" y="721"/>
                </a:cubicBezTo>
                <a:cubicBezTo>
                  <a:pt x="1738" y="721"/>
                  <a:pt x="1738" y="721"/>
                  <a:pt x="1738" y="721"/>
                </a:cubicBezTo>
                <a:cubicBezTo>
                  <a:pt x="1715" y="766"/>
                  <a:pt x="1715" y="766"/>
                  <a:pt x="1715" y="766"/>
                </a:cubicBezTo>
                <a:cubicBezTo>
                  <a:pt x="1595" y="766"/>
                  <a:pt x="1595" y="766"/>
                  <a:pt x="1595" y="766"/>
                </a:cubicBezTo>
                <a:lnTo>
                  <a:pt x="1782" y="412"/>
                </a:lnTo>
                <a:close/>
                <a:moveTo>
                  <a:pt x="1779" y="583"/>
                </a:moveTo>
                <a:cubicBezTo>
                  <a:pt x="1752" y="645"/>
                  <a:pt x="1752" y="645"/>
                  <a:pt x="1752" y="645"/>
                </a:cubicBezTo>
                <a:cubicBezTo>
                  <a:pt x="1807" y="645"/>
                  <a:pt x="1807" y="645"/>
                  <a:pt x="1807" y="645"/>
                </a:cubicBezTo>
                <a:lnTo>
                  <a:pt x="1779" y="583"/>
                </a:lnTo>
                <a:close/>
                <a:moveTo>
                  <a:pt x="116" y="161"/>
                </a:moveTo>
                <a:cubicBezTo>
                  <a:pt x="237" y="161"/>
                  <a:pt x="237" y="161"/>
                  <a:pt x="237" y="161"/>
                </a:cubicBezTo>
                <a:cubicBezTo>
                  <a:pt x="237" y="285"/>
                  <a:pt x="237" y="285"/>
                  <a:pt x="237" y="285"/>
                </a:cubicBezTo>
                <a:cubicBezTo>
                  <a:pt x="319" y="285"/>
                  <a:pt x="319" y="285"/>
                  <a:pt x="319" y="285"/>
                </a:cubicBezTo>
                <a:cubicBezTo>
                  <a:pt x="319" y="0"/>
                  <a:pt x="319" y="0"/>
                  <a:pt x="319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6" y="0"/>
                  <a:pt x="116" y="0"/>
                  <a:pt x="1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285"/>
                  <a:pt x="34" y="285"/>
                  <a:pt x="34" y="285"/>
                </a:cubicBezTo>
                <a:cubicBezTo>
                  <a:pt x="116" y="285"/>
                  <a:pt x="116" y="285"/>
                  <a:pt x="116" y="285"/>
                </a:cubicBezTo>
                <a:lnTo>
                  <a:pt x="116" y="161"/>
                </a:lnTo>
                <a:close/>
                <a:moveTo>
                  <a:pt x="1740" y="202"/>
                </a:moveTo>
                <a:cubicBezTo>
                  <a:pt x="1781" y="202"/>
                  <a:pt x="1781" y="202"/>
                  <a:pt x="1781" y="202"/>
                </a:cubicBezTo>
                <a:cubicBezTo>
                  <a:pt x="1781" y="161"/>
                  <a:pt x="1781" y="161"/>
                  <a:pt x="1781" y="161"/>
                </a:cubicBezTo>
                <a:cubicBezTo>
                  <a:pt x="1822" y="161"/>
                  <a:pt x="1822" y="161"/>
                  <a:pt x="1822" y="161"/>
                </a:cubicBezTo>
                <a:cubicBezTo>
                  <a:pt x="1822" y="202"/>
                  <a:pt x="1822" y="202"/>
                  <a:pt x="1822" y="202"/>
                </a:cubicBezTo>
                <a:cubicBezTo>
                  <a:pt x="1863" y="202"/>
                  <a:pt x="1863" y="202"/>
                  <a:pt x="1863" y="202"/>
                </a:cubicBezTo>
                <a:cubicBezTo>
                  <a:pt x="1863" y="285"/>
                  <a:pt x="1863" y="285"/>
                  <a:pt x="1863" y="285"/>
                </a:cubicBezTo>
                <a:cubicBezTo>
                  <a:pt x="1946" y="285"/>
                  <a:pt x="1946" y="285"/>
                  <a:pt x="1946" y="285"/>
                </a:cubicBezTo>
                <a:cubicBezTo>
                  <a:pt x="1946" y="205"/>
                  <a:pt x="1946" y="205"/>
                  <a:pt x="1946" y="205"/>
                </a:cubicBezTo>
                <a:cubicBezTo>
                  <a:pt x="1904" y="205"/>
                  <a:pt x="1904" y="205"/>
                  <a:pt x="1904" y="205"/>
                </a:cubicBezTo>
                <a:cubicBezTo>
                  <a:pt x="1904" y="164"/>
                  <a:pt x="1904" y="164"/>
                  <a:pt x="1904" y="164"/>
                </a:cubicBezTo>
                <a:cubicBezTo>
                  <a:pt x="1863" y="164"/>
                  <a:pt x="1863" y="164"/>
                  <a:pt x="1863" y="164"/>
                </a:cubicBezTo>
                <a:cubicBezTo>
                  <a:pt x="1863" y="123"/>
                  <a:pt x="1863" y="123"/>
                  <a:pt x="1863" y="123"/>
                </a:cubicBezTo>
                <a:cubicBezTo>
                  <a:pt x="1904" y="123"/>
                  <a:pt x="1904" y="123"/>
                  <a:pt x="1904" y="123"/>
                </a:cubicBezTo>
                <a:cubicBezTo>
                  <a:pt x="1904" y="82"/>
                  <a:pt x="1904" y="82"/>
                  <a:pt x="1904" y="82"/>
                </a:cubicBezTo>
                <a:cubicBezTo>
                  <a:pt x="1946" y="82"/>
                  <a:pt x="1946" y="82"/>
                  <a:pt x="1946" y="82"/>
                </a:cubicBezTo>
                <a:cubicBezTo>
                  <a:pt x="1946" y="0"/>
                  <a:pt x="1946" y="0"/>
                  <a:pt x="1946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863" y="82"/>
                  <a:pt x="1863" y="82"/>
                  <a:pt x="1863" y="82"/>
                </a:cubicBezTo>
                <a:cubicBezTo>
                  <a:pt x="1822" y="82"/>
                  <a:pt x="1822" y="82"/>
                  <a:pt x="1822" y="82"/>
                </a:cubicBezTo>
                <a:cubicBezTo>
                  <a:pt x="1822" y="123"/>
                  <a:pt x="1822" y="123"/>
                  <a:pt x="1822" y="123"/>
                </a:cubicBezTo>
                <a:cubicBezTo>
                  <a:pt x="1781" y="123"/>
                  <a:pt x="1781" y="123"/>
                  <a:pt x="1781" y="123"/>
                </a:cubicBezTo>
                <a:cubicBezTo>
                  <a:pt x="1781" y="82"/>
                  <a:pt x="1781" y="82"/>
                  <a:pt x="1781" y="82"/>
                </a:cubicBezTo>
                <a:cubicBezTo>
                  <a:pt x="1740" y="82"/>
                  <a:pt x="1740" y="82"/>
                  <a:pt x="1740" y="82"/>
                </a:cubicBezTo>
                <a:cubicBezTo>
                  <a:pt x="1740" y="0"/>
                  <a:pt x="1740" y="0"/>
                  <a:pt x="1740" y="0"/>
                </a:cubicBezTo>
                <a:cubicBezTo>
                  <a:pt x="1657" y="0"/>
                  <a:pt x="1657" y="0"/>
                  <a:pt x="1657" y="0"/>
                </a:cubicBezTo>
                <a:cubicBezTo>
                  <a:pt x="1657" y="82"/>
                  <a:pt x="1657" y="82"/>
                  <a:pt x="1657" y="82"/>
                </a:cubicBezTo>
                <a:cubicBezTo>
                  <a:pt x="1698" y="82"/>
                  <a:pt x="1698" y="82"/>
                  <a:pt x="1698" y="82"/>
                </a:cubicBezTo>
                <a:cubicBezTo>
                  <a:pt x="1698" y="120"/>
                  <a:pt x="1698" y="120"/>
                  <a:pt x="1698" y="120"/>
                </a:cubicBezTo>
                <a:cubicBezTo>
                  <a:pt x="1740" y="120"/>
                  <a:pt x="1740" y="120"/>
                  <a:pt x="1740" y="120"/>
                </a:cubicBezTo>
                <a:cubicBezTo>
                  <a:pt x="1740" y="161"/>
                  <a:pt x="1740" y="161"/>
                  <a:pt x="1740" y="161"/>
                </a:cubicBezTo>
                <a:cubicBezTo>
                  <a:pt x="1698" y="161"/>
                  <a:pt x="1698" y="161"/>
                  <a:pt x="1698" y="161"/>
                </a:cubicBezTo>
                <a:cubicBezTo>
                  <a:pt x="1698" y="202"/>
                  <a:pt x="1698" y="202"/>
                  <a:pt x="1698" y="202"/>
                </a:cubicBezTo>
                <a:cubicBezTo>
                  <a:pt x="1657" y="202"/>
                  <a:pt x="1657" y="202"/>
                  <a:pt x="1657" y="202"/>
                </a:cubicBezTo>
                <a:cubicBezTo>
                  <a:pt x="1657" y="285"/>
                  <a:pt x="1657" y="285"/>
                  <a:pt x="1657" y="285"/>
                </a:cubicBezTo>
                <a:cubicBezTo>
                  <a:pt x="1740" y="285"/>
                  <a:pt x="1740" y="285"/>
                  <a:pt x="1740" y="285"/>
                </a:cubicBezTo>
                <a:lnTo>
                  <a:pt x="1740" y="202"/>
                </a:lnTo>
                <a:close/>
                <a:moveTo>
                  <a:pt x="1278" y="285"/>
                </a:moveTo>
                <a:cubicBezTo>
                  <a:pt x="1480" y="285"/>
                  <a:pt x="1480" y="285"/>
                  <a:pt x="1480" y="285"/>
                </a:cubicBezTo>
                <a:cubicBezTo>
                  <a:pt x="1480" y="243"/>
                  <a:pt x="1480" y="243"/>
                  <a:pt x="1480" y="243"/>
                </a:cubicBezTo>
                <a:cubicBezTo>
                  <a:pt x="1521" y="243"/>
                  <a:pt x="1521" y="243"/>
                  <a:pt x="1521" y="243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9" y="120"/>
                  <a:pt x="1439" y="120"/>
                  <a:pt x="1439" y="120"/>
                </a:cubicBezTo>
                <a:cubicBezTo>
                  <a:pt x="1319" y="120"/>
                  <a:pt x="1319" y="120"/>
                  <a:pt x="1319" y="120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36" y="0"/>
                  <a:pt x="1236" y="0"/>
                  <a:pt x="1236" y="0"/>
                </a:cubicBezTo>
                <a:cubicBezTo>
                  <a:pt x="1236" y="120"/>
                  <a:pt x="1236" y="120"/>
                  <a:pt x="1236" y="120"/>
                </a:cubicBezTo>
                <a:cubicBezTo>
                  <a:pt x="1278" y="120"/>
                  <a:pt x="1278" y="120"/>
                  <a:pt x="1278" y="120"/>
                </a:cubicBezTo>
                <a:cubicBezTo>
                  <a:pt x="1278" y="161"/>
                  <a:pt x="1278" y="161"/>
                  <a:pt x="1278" y="161"/>
                </a:cubicBezTo>
                <a:cubicBezTo>
                  <a:pt x="1439" y="161"/>
                  <a:pt x="1439" y="161"/>
                  <a:pt x="1439" y="161"/>
                </a:cubicBezTo>
                <a:cubicBezTo>
                  <a:pt x="1439" y="243"/>
                  <a:pt x="1439" y="243"/>
                  <a:pt x="1439" y="243"/>
                </a:cubicBezTo>
                <a:cubicBezTo>
                  <a:pt x="1319" y="243"/>
                  <a:pt x="1319" y="243"/>
                  <a:pt x="1319" y="243"/>
                </a:cubicBezTo>
                <a:cubicBezTo>
                  <a:pt x="1319" y="202"/>
                  <a:pt x="1319" y="202"/>
                  <a:pt x="1319" y="202"/>
                </a:cubicBezTo>
                <a:cubicBezTo>
                  <a:pt x="1236" y="202"/>
                  <a:pt x="1236" y="202"/>
                  <a:pt x="1236" y="202"/>
                </a:cubicBezTo>
                <a:cubicBezTo>
                  <a:pt x="1236" y="243"/>
                  <a:pt x="1236" y="243"/>
                  <a:pt x="1236" y="243"/>
                </a:cubicBezTo>
                <a:cubicBezTo>
                  <a:pt x="1278" y="243"/>
                  <a:pt x="1278" y="243"/>
                  <a:pt x="1278" y="243"/>
                </a:cubicBezTo>
                <a:lnTo>
                  <a:pt x="1278" y="285"/>
                </a:lnTo>
                <a:close/>
                <a:moveTo>
                  <a:pt x="709" y="0"/>
                </a:moveTo>
                <a:cubicBezTo>
                  <a:pt x="424" y="0"/>
                  <a:pt x="424" y="0"/>
                  <a:pt x="424" y="0"/>
                </a:cubicBezTo>
                <a:cubicBezTo>
                  <a:pt x="424" y="41"/>
                  <a:pt x="424" y="41"/>
                  <a:pt x="424" y="41"/>
                </a:cubicBezTo>
                <a:cubicBezTo>
                  <a:pt x="626" y="41"/>
                  <a:pt x="626" y="41"/>
                  <a:pt x="626" y="41"/>
                </a:cubicBezTo>
                <a:cubicBezTo>
                  <a:pt x="626" y="123"/>
                  <a:pt x="626" y="123"/>
                  <a:pt x="626" y="123"/>
                </a:cubicBezTo>
                <a:cubicBezTo>
                  <a:pt x="465" y="123"/>
                  <a:pt x="465" y="123"/>
                  <a:pt x="465" y="123"/>
                </a:cubicBezTo>
                <a:cubicBezTo>
                  <a:pt x="465" y="164"/>
                  <a:pt x="465" y="164"/>
                  <a:pt x="465" y="164"/>
                </a:cubicBezTo>
                <a:cubicBezTo>
                  <a:pt x="626" y="164"/>
                  <a:pt x="626" y="164"/>
                  <a:pt x="626" y="164"/>
                </a:cubicBezTo>
                <a:cubicBezTo>
                  <a:pt x="626" y="247"/>
                  <a:pt x="626" y="247"/>
                  <a:pt x="626" y="247"/>
                </a:cubicBezTo>
                <a:cubicBezTo>
                  <a:pt x="424" y="247"/>
                  <a:pt x="424" y="247"/>
                  <a:pt x="424" y="247"/>
                </a:cubicBezTo>
                <a:cubicBezTo>
                  <a:pt x="424" y="285"/>
                  <a:pt x="424" y="285"/>
                  <a:pt x="424" y="285"/>
                </a:cubicBezTo>
                <a:cubicBezTo>
                  <a:pt x="709" y="285"/>
                  <a:pt x="709" y="285"/>
                  <a:pt x="709" y="285"/>
                </a:cubicBezTo>
                <a:lnTo>
                  <a:pt x="709" y="0"/>
                </a:lnTo>
                <a:close/>
                <a:moveTo>
                  <a:pt x="2800" y="41"/>
                </a:moveTo>
                <a:cubicBezTo>
                  <a:pt x="2800" y="0"/>
                  <a:pt x="2800" y="0"/>
                  <a:pt x="2800" y="0"/>
                </a:cubicBezTo>
                <a:cubicBezTo>
                  <a:pt x="2515" y="0"/>
                  <a:pt x="2515" y="0"/>
                  <a:pt x="2515" y="0"/>
                </a:cubicBezTo>
                <a:cubicBezTo>
                  <a:pt x="2515" y="285"/>
                  <a:pt x="2515" y="285"/>
                  <a:pt x="2515" y="285"/>
                </a:cubicBezTo>
                <a:cubicBezTo>
                  <a:pt x="2800" y="285"/>
                  <a:pt x="2800" y="285"/>
                  <a:pt x="2800" y="285"/>
                </a:cubicBezTo>
                <a:cubicBezTo>
                  <a:pt x="2800" y="247"/>
                  <a:pt x="2800" y="247"/>
                  <a:pt x="2800" y="247"/>
                </a:cubicBezTo>
                <a:cubicBezTo>
                  <a:pt x="2597" y="247"/>
                  <a:pt x="2597" y="247"/>
                  <a:pt x="2597" y="247"/>
                </a:cubicBezTo>
                <a:cubicBezTo>
                  <a:pt x="2597" y="164"/>
                  <a:pt x="2597" y="164"/>
                  <a:pt x="2597" y="164"/>
                </a:cubicBezTo>
                <a:cubicBezTo>
                  <a:pt x="2758" y="164"/>
                  <a:pt x="2758" y="164"/>
                  <a:pt x="2758" y="164"/>
                </a:cubicBezTo>
                <a:cubicBezTo>
                  <a:pt x="2758" y="123"/>
                  <a:pt x="2758" y="123"/>
                  <a:pt x="2758" y="123"/>
                </a:cubicBezTo>
                <a:cubicBezTo>
                  <a:pt x="2597" y="123"/>
                  <a:pt x="2597" y="123"/>
                  <a:pt x="2597" y="123"/>
                </a:cubicBezTo>
                <a:cubicBezTo>
                  <a:pt x="2597" y="41"/>
                  <a:pt x="2597" y="41"/>
                  <a:pt x="2597" y="41"/>
                </a:cubicBezTo>
                <a:lnTo>
                  <a:pt x="2800" y="41"/>
                </a:lnTo>
                <a:close/>
                <a:moveTo>
                  <a:pt x="857" y="243"/>
                </a:moveTo>
                <a:cubicBezTo>
                  <a:pt x="898" y="243"/>
                  <a:pt x="898" y="243"/>
                  <a:pt x="898" y="243"/>
                </a:cubicBezTo>
                <a:cubicBezTo>
                  <a:pt x="898" y="285"/>
                  <a:pt x="898" y="285"/>
                  <a:pt x="898" y="285"/>
                </a:cubicBezTo>
                <a:cubicBezTo>
                  <a:pt x="1059" y="285"/>
                  <a:pt x="1059" y="285"/>
                  <a:pt x="1059" y="285"/>
                </a:cubicBezTo>
                <a:cubicBezTo>
                  <a:pt x="1059" y="243"/>
                  <a:pt x="1059" y="243"/>
                  <a:pt x="1059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202"/>
                  <a:pt x="1101" y="202"/>
                  <a:pt x="1101" y="202"/>
                </a:cubicBezTo>
                <a:cubicBezTo>
                  <a:pt x="1018" y="202"/>
                  <a:pt x="1018" y="202"/>
                  <a:pt x="1018" y="202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936" y="243"/>
                  <a:pt x="936" y="243"/>
                  <a:pt x="936" y="243"/>
                </a:cubicBezTo>
                <a:cubicBezTo>
                  <a:pt x="936" y="202"/>
                  <a:pt x="936" y="202"/>
                  <a:pt x="936" y="202"/>
                </a:cubicBezTo>
                <a:cubicBezTo>
                  <a:pt x="895" y="202"/>
                  <a:pt x="895" y="202"/>
                  <a:pt x="895" y="202"/>
                </a:cubicBezTo>
                <a:cubicBezTo>
                  <a:pt x="895" y="82"/>
                  <a:pt x="895" y="82"/>
                  <a:pt x="895" y="82"/>
                </a:cubicBezTo>
                <a:cubicBezTo>
                  <a:pt x="936" y="82"/>
                  <a:pt x="936" y="82"/>
                  <a:pt x="936" y="82"/>
                </a:cubicBezTo>
                <a:cubicBezTo>
                  <a:pt x="936" y="41"/>
                  <a:pt x="936" y="41"/>
                  <a:pt x="936" y="41"/>
                </a:cubicBezTo>
                <a:cubicBezTo>
                  <a:pt x="1018" y="41"/>
                  <a:pt x="1018" y="41"/>
                  <a:pt x="1018" y="41"/>
                </a:cubicBezTo>
                <a:cubicBezTo>
                  <a:pt x="1018" y="82"/>
                  <a:pt x="1018" y="82"/>
                  <a:pt x="1018" y="82"/>
                </a:cubicBezTo>
                <a:cubicBezTo>
                  <a:pt x="1101" y="82"/>
                  <a:pt x="1101" y="82"/>
                  <a:pt x="1101" y="82"/>
                </a:cubicBezTo>
                <a:cubicBezTo>
                  <a:pt x="1101" y="41"/>
                  <a:pt x="1101" y="41"/>
                  <a:pt x="1101" y="41"/>
                </a:cubicBezTo>
                <a:cubicBezTo>
                  <a:pt x="1059" y="41"/>
                  <a:pt x="1059" y="41"/>
                  <a:pt x="1059" y="41"/>
                </a:cubicBezTo>
                <a:cubicBezTo>
                  <a:pt x="1059" y="0"/>
                  <a:pt x="1059" y="0"/>
                  <a:pt x="1059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41"/>
                  <a:pt x="898" y="41"/>
                  <a:pt x="898" y="41"/>
                </a:cubicBezTo>
                <a:cubicBezTo>
                  <a:pt x="857" y="41"/>
                  <a:pt x="857" y="41"/>
                  <a:pt x="857" y="41"/>
                </a:cubicBezTo>
                <a:cubicBezTo>
                  <a:pt x="857" y="82"/>
                  <a:pt x="857" y="82"/>
                  <a:pt x="857" y="82"/>
                </a:cubicBezTo>
                <a:cubicBezTo>
                  <a:pt x="816" y="82"/>
                  <a:pt x="816" y="82"/>
                  <a:pt x="816" y="82"/>
                </a:cubicBezTo>
                <a:cubicBezTo>
                  <a:pt x="816" y="202"/>
                  <a:pt x="816" y="202"/>
                  <a:pt x="816" y="202"/>
                </a:cubicBezTo>
                <a:cubicBezTo>
                  <a:pt x="857" y="202"/>
                  <a:pt x="857" y="202"/>
                  <a:pt x="857" y="202"/>
                </a:cubicBezTo>
                <a:lnTo>
                  <a:pt x="857" y="243"/>
                </a:lnTo>
                <a:close/>
                <a:moveTo>
                  <a:pt x="2291" y="82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49" y="120"/>
                  <a:pt x="2249" y="120"/>
                  <a:pt x="2249" y="120"/>
                </a:cubicBezTo>
                <a:cubicBezTo>
                  <a:pt x="2208" y="120"/>
                  <a:pt x="2208" y="120"/>
                  <a:pt x="2208" y="120"/>
                </a:cubicBezTo>
                <a:cubicBezTo>
                  <a:pt x="2208" y="161"/>
                  <a:pt x="2208" y="161"/>
                  <a:pt x="2208" y="161"/>
                </a:cubicBezTo>
                <a:cubicBezTo>
                  <a:pt x="2167" y="161"/>
                  <a:pt x="2167" y="161"/>
                  <a:pt x="2167" y="161"/>
                </a:cubicBezTo>
                <a:cubicBezTo>
                  <a:pt x="2167" y="0"/>
                  <a:pt x="2167" y="0"/>
                  <a:pt x="2167" y="0"/>
                </a:cubicBezTo>
                <a:cubicBezTo>
                  <a:pt x="2085" y="0"/>
                  <a:pt x="2085" y="0"/>
                  <a:pt x="2085" y="0"/>
                </a:cubicBezTo>
                <a:cubicBezTo>
                  <a:pt x="2085" y="285"/>
                  <a:pt x="2085" y="285"/>
                  <a:pt x="2085" y="285"/>
                </a:cubicBezTo>
                <a:cubicBezTo>
                  <a:pt x="2167" y="285"/>
                  <a:pt x="2167" y="285"/>
                  <a:pt x="2167" y="285"/>
                </a:cubicBezTo>
                <a:cubicBezTo>
                  <a:pt x="2167" y="243"/>
                  <a:pt x="2167" y="243"/>
                  <a:pt x="2167" y="243"/>
                </a:cubicBezTo>
                <a:cubicBezTo>
                  <a:pt x="2208" y="243"/>
                  <a:pt x="2208" y="243"/>
                  <a:pt x="2208" y="243"/>
                </a:cubicBezTo>
                <a:cubicBezTo>
                  <a:pt x="2208" y="202"/>
                  <a:pt x="2208" y="202"/>
                  <a:pt x="2208" y="202"/>
                </a:cubicBezTo>
                <a:cubicBezTo>
                  <a:pt x="2249" y="202"/>
                  <a:pt x="2249" y="202"/>
                  <a:pt x="2249" y="202"/>
                </a:cubicBezTo>
                <a:cubicBezTo>
                  <a:pt x="2249" y="161"/>
                  <a:pt x="2249" y="161"/>
                  <a:pt x="2249" y="161"/>
                </a:cubicBezTo>
                <a:cubicBezTo>
                  <a:pt x="2291" y="161"/>
                  <a:pt x="2291" y="161"/>
                  <a:pt x="2291" y="161"/>
                </a:cubicBezTo>
                <a:cubicBezTo>
                  <a:pt x="2291" y="285"/>
                  <a:pt x="2291" y="285"/>
                  <a:pt x="2291" y="285"/>
                </a:cubicBezTo>
                <a:cubicBezTo>
                  <a:pt x="2373" y="285"/>
                  <a:pt x="2373" y="285"/>
                  <a:pt x="2373" y="285"/>
                </a:cubicBezTo>
                <a:cubicBezTo>
                  <a:pt x="2373" y="0"/>
                  <a:pt x="2373" y="0"/>
                  <a:pt x="2373" y="0"/>
                </a:cubicBezTo>
                <a:cubicBezTo>
                  <a:pt x="2291" y="0"/>
                  <a:pt x="2291" y="0"/>
                  <a:pt x="2291" y="0"/>
                </a:cubicBezTo>
                <a:lnTo>
                  <a:pt x="2291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ы и описание">
  <p:cSld name="TITLE_AND_BODY_3_1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42"/>
          <p:cNvSpPr txBox="1">
            <a:spLocks noGrp="1"/>
          </p:cNvSpPr>
          <p:nvPr>
            <p:ph type="body" idx="1"/>
          </p:nvPr>
        </p:nvSpPr>
        <p:spPr>
          <a:xfrm>
            <a:off x="820050" y="1732800"/>
            <a:ext cx="2890200" cy="2647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744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marL="1371600" lvl="2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Char char="■"/>
              <a:defRPr>
                <a:solidFill>
                  <a:srgbClr val="FFFFFF"/>
                </a:solidFill>
              </a:defRPr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>
                <a:solidFill>
                  <a:srgbClr val="FFFFFF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6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1" name="Google Shape;1821;p42"/>
          <p:cNvSpPr txBox="1">
            <a:spLocks noGrp="1"/>
          </p:cNvSpPr>
          <p:nvPr>
            <p:ph type="title"/>
          </p:nvPr>
        </p:nvSpPr>
        <p:spPr>
          <a:xfrm>
            <a:off x="820050" y="707400"/>
            <a:ext cx="7652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2" name="Google Shape;1822;p42"/>
          <p:cNvSpPr/>
          <p:nvPr/>
        </p:nvSpPr>
        <p:spPr>
          <a:xfrm rot="300013">
            <a:off x="844893" y="4598732"/>
            <a:ext cx="720002" cy="209913"/>
          </a:xfrm>
          <a:custGeom>
            <a:avLst/>
            <a:gdLst/>
            <a:ahLst/>
            <a:cxnLst/>
            <a:rect l="l" t="t" r="r" b="b"/>
            <a:pathLst>
              <a:path w="2800" h="816" extrusionOk="0">
                <a:moveTo>
                  <a:pt x="1173" y="434"/>
                </a:moveTo>
                <a:cubicBezTo>
                  <a:pt x="1170" y="434"/>
                  <a:pt x="1170" y="434"/>
                  <a:pt x="1170" y="434"/>
                </a:cubicBezTo>
                <a:cubicBezTo>
                  <a:pt x="1173" y="430"/>
                  <a:pt x="1173" y="430"/>
                  <a:pt x="1173" y="430"/>
                </a:cubicBezTo>
                <a:lnTo>
                  <a:pt x="1173" y="434"/>
                </a:lnTo>
                <a:close/>
                <a:moveTo>
                  <a:pt x="339" y="674"/>
                </a:moveTo>
                <a:cubicBezTo>
                  <a:pt x="405" y="674"/>
                  <a:pt x="405" y="674"/>
                  <a:pt x="405" y="674"/>
                </a:cubicBezTo>
                <a:cubicBezTo>
                  <a:pt x="405" y="813"/>
                  <a:pt x="405" y="813"/>
                  <a:pt x="405" y="813"/>
                </a:cubicBezTo>
                <a:cubicBezTo>
                  <a:pt x="297" y="813"/>
                  <a:pt x="297" y="813"/>
                  <a:pt x="297" y="813"/>
                </a:cubicBezTo>
                <a:cubicBezTo>
                  <a:pt x="297" y="763"/>
                  <a:pt x="297" y="763"/>
                  <a:pt x="297" y="763"/>
                </a:cubicBezTo>
                <a:cubicBezTo>
                  <a:pt x="107" y="763"/>
                  <a:pt x="107" y="763"/>
                  <a:pt x="107" y="763"/>
                </a:cubicBezTo>
                <a:cubicBezTo>
                  <a:pt x="107" y="812"/>
                  <a:pt x="107" y="812"/>
                  <a:pt x="107" y="812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674"/>
                  <a:pt x="0" y="674"/>
                  <a:pt x="0" y="674"/>
                </a:cubicBezTo>
                <a:cubicBezTo>
                  <a:pt x="65" y="674"/>
                  <a:pt x="65" y="674"/>
                  <a:pt x="65" y="674"/>
                </a:cubicBezTo>
                <a:cubicBezTo>
                  <a:pt x="202" y="415"/>
                  <a:pt x="202" y="415"/>
                  <a:pt x="202" y="415"/>
                </a:cubicBezTo>
                <a:lnTo>
                  <a:pt x="339" y="674"/>
                </a:lnTo>
                <a:close/>
                <a:moveTo>
                  <a:pt x="173" y="674"/>
                </a:moveTo>
                <a:cubicBezTo>
                  <a:pt x="230" y="674"/>
                  <a:pt x="230" y="674"/>
                  <a:pt x="230" y="674"/>
                </a:cubicBezTo>
                <a:cubicBezTo>
                  <a:pt x="202" y="592"/>
                  <a:pt x="202" y="592"/>
                  <a:pt x="202" y="592"/>
                </a:cubicBezTo>
                <a:lnTo>
                  <a:pt x="173" y="674"/>
                </a:lnTo>
                <a:close/>
                <a:moveTo>
                  <a:pt x="1253" y="427"/>
                </a:moveTo>
                <a:cubicBezTo>
                  <a:pt x="1253" y="616"/>
                  <a:pt x="1253" y="616"/>
                  <a:pt x="1253" y="616"/>
                </a:cubicBezTo>
                <a:cubicBezTo>
                  <a:pt x="1253" y="626"/>
                  <a:pt x="1253" y="635"/>
                  <a:pt x="1250" y="642"/>
                </a:cubicBezTo>
                <a:cubicBezTo>
                  <a:pt x="1250" y="651"/>
                  <a:pt x="1243" y="658"/>
                  <a:pt x="1240" y="661"/>
                </a:cubicBezTo>
                <a:cubicBezTo>
                  <a:pt x="1236" y="664"/>
                  <a:pt x="1231" y="667"/>
                  <a:pt x="1224" y="671"/>
                </a:cubicBezTo>
                <a:cubicBezTo>
                  <a:pt x="1218" y="674"/>
                  <a:pt x="1212" y="674"/>
                  <a:pt x="1202" y="674"/>
                </a:cubicBezTo>
                <a:cubicBezTo>
                  <a:pt x="1202" y="761"/>
                  <a:pt x="1202" y="761"/>
                  <a:pt x="1202" y="761"/>
                </a:cubicBezTo>
                <a:cubicBezTo>
                  <a:pt x="1240" y="761"/>
                  <a:pt x="1271" y="756"/>
                  <a:pt x="1293" y="746"/>
                </a:cubicBezTo>
                <a:cubicBezTo>
                  <a:pt x="1315" y="737"/>
                  <a:pt x="1334" y="718"/>
                  <a:pt x="1344" y="695"/>
                </a:cubicBezTo>
                <a:cubicBezTo>
                  <a:pt x="1353" y="674"/>
                  <a:pt x="1359" y="642"/>
                  <a:pt x="1359" y="604"/>
                </a:cubicBezTo>
                <a:cubicBezTo>
                  <a:pt x="1359" y="522"/>
                  <a:pt x="1359" y="522"/>
                  <a:pt x="1359" y="522"/>
                </a:cubicBezTo>
                <a:cubicBezTo>
                  <a:pt x="1448" y="522"/>
                  <a:pt x="1448" y="522"/>
                  <a:pt x="1448" y="522"/>
                </a:cubicBezTo>
                <a:cubicBezTo>
                  <a:pt x="1448" y="762"/>
                  <a:pt x="1448" y="762"/>
                  <a:pt x="1448" y="762"/>
                </a:cubicBezTo>
                <a:cubicBezTo>
                  <a:pt x="1554" y="762"/>
                  <a:pt x="1554" y="762"/>
                  <a:pt x="1554" y="762"/>
                </a:cubicBezTo>
                <a:cubicBezTo>
                  <a:pt x="1554" y="427"/>
                  <a:pt x="1554" y="427"/>
                  <a:pt x="1554" y="427"/>
                </a:cubicBezTo>
                <a:lnTo>
                  <a:pt x="1253" y="427"/>
                </a:lnTo>
                <a:close/>
                <a:moveTo>
                  <a:pt x="770" y="525"/>
                </a:moveTo>
                <a:cubicBezTo>
                  <a:pt x="780" y="547"/>
                  <a:pt x="783" y="569"/>
                  <a:pt x="783" y="597"/>
                </a:cubicBezTo>
                <a:cubicBezTo>
                  <a:pt x="783" y="626"/>
                  <a:pt x="779" y="648"/>
                  <a:pt x="770" y="670"/>
                </a:cubicBezTo>
                <a:cubicBezTo>
                  <a:pt x="760" y="692"/>
                  <a:pt x="748" y="711"/>
                  <a:pt x="732" y="727"/>
                </a:cubicBezTo>
                <a:cubicBezTo>
                  <a:pt x="717" y="742"/>
                  <a:pt x="698" y="756"/>
                  <a:pt x="672" y="765"/>
                </a:cubicBezTo>
                <a:cubicBezTo>
                  <a:pt x="650" y="775"/>
                  <a:pt x="625" y="777"/>
                  <a:pt x="597" y="777"/>
                </a:cubicBezTo>
                <a:cubicBezTo>
                  <a:pt x="568" y="777"/>
                  <a:pt x="546" y="774"/>
                  <a:pt x="521" y="765"/>
                </a:cubicBezTo>
                <a:cubicBezTo>
                  <a:pt x="495" y="755"/>
                  <a:pt x="480" y="742"/>
                  <a:pt x="461" y="727"/>
                </a:cubicBezTo>
                <a:cubicBezTo>
                  <a:pt x="445" y="711"/>
                  <a:pt x="432" y="692"/>
                  <a:pt x="423" y="670"/>
                </a:cubicBezTo>
                <a:cubicBezTo>
                  <a:pt x="413" y="648"/>
                  <a:pt x="410" y="622"/>
                  <a:pt x="410" y="597"/>
                </a:cubicBezTo>
                <a:cubicBezTo>
                  <a:pt x="410" y="573"/>
                  <a:pt x="420" y="547"/>
                  <a:pt x="429" y="525"/>
                </a:cubicBezTo>
                <a:cubicBezTo>
                  <a:pt x="439" y="503"/>
                  <a:pt x="452" y="484"/>
                  <a:pt x="467" y="468"/>
                </a:cubicBezTo>
                <a:cubicBezTo>
                  <a:pt x="483" y="453"/>
                  <a:pt x="502" y="439"/>
                  <a:pt x="527" y="434"/>
                </a:cubicBezTo>
                <a:cubicBezTo>
                  <a:pt x="550" y="424"/>
                  <a:pt x="575" y="421"/>
                  <a:pt x="600" y="421"/>
                </a:cubicBezTo>
                <a:cubicBezTo>
                  <a:pt x="625" y="421"/>
                  <a:pt x="650" y="425"/>
                  <a:pt x="672" y="434"/>
                </a:cubicBezTo>
                <a:cubicBezTo>
                  <a:pt x="695" y="443"/>
                  <a:pt x="714" y="453"/>
                  <a:pt x="732" y="468"/>
                </a:cubicBezTo>
                <a:cubicBezTo>
                  <a:pt x="748" y="484"/>
                  <a:pt x="761" y="503"/>
                  <a:pt x="770" y="525"/>
                </a:cubicBezTo>
                <a:close/>
                <a:moveTo>
                  <a:pt x="677" y="594"/>
                </a:moveTo>
                <a:cubicBezTo>
                  <a:pt x="677" y="579"/>
                  <a:pt x="674" y="563"/>
                  <a:pt x="667" y="550"/>
                </a:cubicBezTo>
                <a:cubicBezTo>
                  <a:pt x="661" y="537"/>
                  <a:pt x="655" y="527"/>
                  <a:pt x="642" y="521"/>
                </a:cubicBezTo>
                <a:cubicBezTo>
                  <a:pt x="632" y="514"/>
                  <a:pt x="616" y="511"/>
                  <a:pt x="601" y="511"/>
                </a:cubicBezTo>
                <a:cubicBezTo>
                  <a:pt x="585" y="511"/>
                  <a:pt x="572" y="514"/>
                  <a:pt x="560" y="521"/>
                </a:cubicBezTo>
                <a:cubicBezTo>
                  <a:pt x="547" y="527"/>
                  <a:pt x="541" y="537"/>
                  <a:pt x="534" y="550"/>
                </a:cubicBezTo>
                <a:cubicBezTo>
                  <a:pt x="527" y="562"/>
                  <a:pt x="524" y="575"/>
                  <a:pt x="524" y="594"/>
                </a:cubicBezTo>
                <a:cubicBezTo>
                  <a:pt x="525" y="614"/>
                  <a:pt x="528" y="630"/>
                  <a:pt x="534" y="639"/>
                </a:cubicBezTo>
                <a:cubicBezTo>
                  <a:pt x="541" y="651"/>
                  <a:pt x="550" y="661"/>
                  <a:pt x="560" y="667"/>
                </a:cubicBezTo>
                <a:cubicBezTo>
                  <a:pt x="572" y="674"/>
                  <a:pt x="585" y="677"/>
                  <a:pt x="601" y="677"/>
                </a:cubicBezTo>
                <a:cubicBezTo>
                  <a:pt x="616" y="677"/>
                  <a:pt x="630" y="674"/>
                  <a:pt x="642" y="667"/>
                </a:cubicBezTo>
                <a:cubicBezTo>
                  <a:pt x="654" y="661"/>
                  <a:pt x="661" y="652"/>
                  <a:pt x="667" y="639"/>
                </a:cubicBezTo>
                <a:cubicBezTo>
                  <a:pt x="674" y="626"/>
                  <a:pt x="677" y="613"/>
                  <a:pt x="677" y="594"/>
                </a:cubicBezTo>
                <a:close/>
                <a:moveTo>
                  <a:pt x="1170" y="434"/>
                </a:moveTo>
                <a:cubicBezTo>
                  <a:pt x="1053" y="434"/>
                  <a:pt x="1053" y="434"/>
                  <a:pt x="1053" y="434"/>
                </a:cubicBezTo>
                <a:cubicBezTo>
                  <a:pt x="948" y="558"/>
                  <a:pt x="948" y="558"/>
                  <a:pt x="948" y="558"/>
                </a:cubicBezTo>
                <a:cubicBezTo>
                  <a:pt x="948" y="430"/>
                  <a:pt x="948" y="430"/>
                  <a:pt x="948" y="430"/>
                </a:cubicBezTo>
                <a:cubicBezTo>
                  <a:pt x="838" y="430"/>
                  <a:pt x="838" y="430"/>
                  <a:pt x="838" y="430"/>
                </a:cubicBezTo>
                <a:cubicBezTo>
                  <a:pt x="838" y="762"/>
                  <a:pt x="838" y="762"/>
                  <a:pt x="838" y="762"/>
                </a:cubicBezTo>
                <a:cubicBezTo>
                  <a:pt x="948" y="762"/>
                  <a:pt x="948" y="762"/>
                  <a:pt x="948" y="762"/>
                </a:cubicBezTo>
                <a:cubicBezTo>
                  <a:pt x="948" y="629"/>
                  <a:pt x="948" y="629"/>
                  <a:pt x="948" y="629"/>
                </a:cubicBezTo>
                <a:cubicBezTo>
                  <a:pt x="1052" y="765"/>
                  <a:pt x="1052" y="765"/>
                  <a:pt x="1052" y="765"/>
                </a:cubicBezTo>
                <a:cubicBezTo>
                  <a:pt x="1179" y="765"/>
                  <a:pt x="1179" y="765"/>
                  <a:pt x="1179" y="765"/>
                </a:cubicBezTo>
                <a:cubicBezTo>
                  <a:pt x="1043" y="588"/>
                  <a:pt x="1043" y="588"/>
                  <a:pt x="1043" y="588"/>
                </a:cubicBezTo>
                <a:lnTo>
                  <a:pt x="1170" y="434"/>
                </a:lnTo>
                <a:close/>
                <a:moveTo>
                  <a:pt x="2692" y="762"/>
                </a:moveTo>
                <a:cubicBezTo>
                  <a:pt x="2800" y="762"/>
                  <a:pt x="2800" y="762"/>
                  <a:pt x="2800" y="762"/>
                </a:cubicBezTo>
                <a:cubicBezTo>
                  <a:pt x="2800" y="430"/>
                  <a:pt x="2800" y="430"/>
                  <a:pt x="2800" y="430"/>
                </a:cubicBezTo>
                <a:cubicBezTo>
                  <a:pt x="2692" y="430"/>
                  <a:pt x="2692" y="430"/>
                  <a:pt x="2692" y="430"/>
                </a:cubicBezTo>
                <a:lnTo>
                  <a:pt x="2692" y="762"/>
                </a:lnTo>
                <a:close/>
                <a:moveTo>
                  <a:pt x="2227" y="417"/>
                </a:moveTo>
                <a:cubicBezTo>
                  <a:pt x="2335" y="417"/>
                  <a:pt x="2335" y="417"/>
                  <a:pt x="2335" y="417"/>
                </a:cubicBezTo>
                <a:cubicBezTo>
                  <a:pt x="2335" y="556"/>
                  <a:pt x="2335" y="556"/>
                  <a:pt x="2335" y="556"/>
                </a:cubicBezTo>
                <a:cubicBezTo>
                  <a:pt x="2269" y="556"/>
                  <a:pt x="2269" y="556"/>
                  <a:pt x="2269" y="556"/>
                </a:cubicBezTo>
                <a:cubicBezTo>
                  <a:pt x="2132" y="816"/>
                  <a:pt x="2132" y="816"/>
                  <a:pt x="2132" y="816"/>
                </a:cubicBezTo>
                <a:cubicBezTo>
                  <a:pt x="1995" y="556"/>
                  <a:pt x="1995" y="556"/>
                  <a:pt x="1995" y="556"/>
                </a:cubicBezTo>
                <a:cubicBezTo>
                  <a:pt x="1930" y="556"/>
                  <a:pt x="1930" y="556"/>
                  <a:pt x="1930" y="556"/>
                </a:cubicBezTo>
                <a:cubicBezTo>
                  <a:pt x="1930" y="417"/>
                  <a:pt x="1930" y="417"/>
                  <a:pt x="1930" y="417"/>
                </a:cubicBezTo>
                <a:cubicBezTo>
                  <a:pt x="2038" y="417"/>
                  <a:pt x="2038" y="417"/>
                  <a:pt x="2038" y="417"/>
                </a:cubicBezTo>
                <a:cubicBezTo>
                  <a:pt x="2038" y="467"/>
                  <a:pt x="2038" y="467"/>
                  <a:pt x="2038" y="467"/>
                </a:cubicBezTo>
                <a:cubicBezTo>
                  <a:pt x="2227" y="467"/>
                  <a:pt x="2227" y="467"/>
                  <a:pt x="2227" y="467"/>
                </a:cubicBezTo>
                <a:lnTo>
                  <a:pt x="2227" y="417"/>
                </a:lnTo>
                <a:close/>
                <a:moveTo>
                  <a:pt x="2160" y="556"/>
                </a:moveTo>
                <a:cubicBezTo>
                  <a:pt x="2105" y="556"/>
                  <a:pt x="2105" y="556"/>
                  <a:pt x="2105" y="556"/>
                </a:cubicBezTo>
                <a:cubicBezTo>
                  <a:pt x="2132" y="639"/>
                  <a:pt x="2132" y="639"/>
                  <a:pt x="2132" y="639"/>
                </a:cubicBezTo>
                <a:lnTo>
                  <a:pt x="2160" y="556"/>
                </a:lnTo>
                <a:close/>
                <a:moveTo>
                  <a:pt x="2648" y="592"/>
                </a:moveTo>
                <a:cubicBezTo>
                  <a:pt x="2658" y="607"/>
                  <a:pt x="2664" y="630"/>
                  <a:pt x="2664" y="652"/>
                </a:cubicBezTo>
                <a:cubicBezTo>
                  <a:pt x="2664" y="674"/>
                  <a:pt x="2657" y="696"/>
                  <a:pt x="2648" y="712"/>
                </a:cubicBezTo>
                <a:cubicBezTo>
                  <a:pt x="2638" y="728"/>
                  <a:pt x="2622" y="743"/>
                  <a:pt x="2604" y="750"/>
                </a:cubicBezTo>
                <a:cubicBezTo>
                  <a:pt x="2585" y="756"/>
                  <a:pt x="2556" y="762"/>
                  <a:pt x="2524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394" y="762"/>
                  <a:pt x="2394" y="762"/>
                  <a:pt x="2394" y="762"/>
                </a:cubicBezTo>
                <a:cubicBezTo>
                  <a:pt x="2394" y="430"/>
                  <a:pt x="2394" y="430"/>
                  <a:pt x="2394" y="430"/>
                </a:cubicBezTo>
                <a:cubicBezTo>
                  <a:pt x="2499" y="430"/>
                  <a:pt x="2499" y="430"/>
                  <a:pt x="2499" y="430"/>
                </a:cubicBezTo>
                <a:cubicBezTo>
                  <a:pt x="2499" y="541"/>
                  <a:pt x="2499" y="541"/>
                  <a:pt x="2499" y="541"/>
                </a:cubicBezTo>
                <a:cubicBezTo>
                  <a:pt x="2524" y="541"/>
                  <a:pt x="2524" y="541"/>
                  <a:pt x="2524" y="541"/>
                </a:cubicBezTo>
                <a:cubicBezTo>
                  <a:pt x="2556" y="541"/>
                  <a:pt x="2585" y="545"/>
                  <a:pt x="2604" y="554"/>
                </a:cubicBezTo>
                <a:cubicBezTo>
                  <a:pt x="2622" y="564"/>
                  <a:pt x="2638" y="576"/>
                  <a:pt x="2648" y="592"/>
                </a:cubicBezTo>
                <a:close/>
                <a:moveTo>
                  <a:pt x="2562" y="651"/>
                </a:moveTo>
                <a:cubicBezTo>
                  <a:pt x="2562" y="644"/>
                  <a:pt x="2562" y="639"/>
                  <a:pt x="2559" y="635"/>
                </a:cubicBezTo>
                <a:cubicBezTo>
                  <a:pt x="2556" y="632"/>
                  <a:pt x="2552" y="625"/>
                  <a:pt x="2547" y="625"/>
                </a:cubicBezTo>
                <a:cubicBezTo>
                  <a:pt x="2540" y="622"/>
                  <a:pt x="2534" y="622"/>
                  <a:pt x="2524" y="622"/>
                </a:cubicBezTo>
                <a:cubicBezTo>
                  <a:pt x="2499" y="622"/>
                  <a:pt x="2499" y="622"/>
                  <a:pt x="2499" y="622"/>
                </a:cubicBezTo>
                <a:cubicBezTo>
                  <a:pt x="2499" y="680"/>
                  <a:pt x="2499" y="680"/>
                  <a:pt x="2499" y="680"/>
                </a:cubicBezTo>
                <a:cubicBezTo>
                  <a:pt x="2524" y="680"/>
                  <a:pt x="2524" y="680"/>
                  <a:pt x="2524" y="680"/>
                </a:cubicBezTo>
                <a:cubicBezTo>
                  <a:pt x="2534" y="680"/>
                  <a:pt x="2540" y="680"/>
                  <a:pt x="2547" y="677"/>
                </a:cubicBezTo>
                <a:cubicBezTo>
                  <a:pt x="2553" y="673"/>
                  <a:pt x="2557" y="670"/>
                  <a:pt x="2559" y="667"/>
                </a:cubicBezTo>
                <a:cubicBezTo>
                  <a:pt x="2562" y="663"/>
                  <a:pt x="2562" y="657"/>
                  <a:pt x="2562" y="651"/>
                </a:cubicBezTo>
                <a:close/>
                <a:moveTo>
                  <a:pt x="1782" y="412"/>
                </a:moveTo>
                <a:cubicBezTo>
                  <a:pt x="1969" y="766"/>
                  <a:pt x="1969" y="766"/>
                  <a:pt x="1969" y="766"/>
                </a:cubicBezTo>
                <a:cubicBezTo>
                  <a:pt x="1848" y="766"/>
                  <a:pt x="1848" y="766"/>
                  <a:pt x="1848" y="766"/>
                </a:cubicBezTo>
                <a:cubicBezTo>
                  <a:pt x="1824" y="721"/>
                  <a:pt x="1824" y="721"/>
                  <a:pt x="1824" y="721"/>
                </a:cubicBezTo>
                <a:cubicBezTo>
                  <a:pt x="1738" y="721"/>
                  <a:pt x="1738" y="721"/>
                  <a:pt x="1738" y="721"/>
                </a:cubicBezTo>
                <a:cubicBezTo>
                  <a:pt x="1715" y="766"/>
                  <a:pt x="1715" y="766"/>
                  <a:pt x="1715" y="766"/>
                </a:cubicBezTo>
                <a:cubicBezTo>
                  <a:pt x="1595" y="766"/>
                  <a:pt x="1595" y="766"/>
                  <a:pt x="1595" y="766"/>
                </a:cubicBezTo>
                <a:lnTo>
                  <a:pt x="1782" y="412"/>
                </a:lnTo>
                <a:close/>
                <a:moveTo>
                  <a:pt x="1779" y="583"/>
                </a:moveTo>
                <a:cubicBezTo>
                  <a:pt x="1752" y="645"/>
                  <a:pt x="1752" y="645"/>
                  <a:pt x="1752" y="645"/>
                </a:cubicBezTo>
                <a:cubicBezTo>
                  <a:pt x="1807" y="645"/>
                  <a:pt x="1807" y="645"/>
                  <a:pt x="1807" y="645"/>
                </a:cubicBezTo>
                <a:lnTo>
                  <a:pt x="1779" y="583"/>
                </a:lnTo>
                <a:close/>
                <a:moveTo>
                  <a:pt x="116" y="161"/>
                </a:moveTo>
                <a:cubicBezTo>
                  <a:pt x="237" y="161"/>
                  <a:pt x="237" y="161"/>
                  <a:pt x="237" y="161"/>
                </a:cubicBezTo>
                <a:cubicBezTo>
                  <a:pt x="237" y="285"/>
                  <a:pt x="237" y="285"/>
                  <a:pt x="237" y="285"/>
                </a:cubicBezTo>
                <a:cubicBezTo>
                  <a:pt x="319" y="285"/>
                  <a:pt x="319" y="285"/>
                  <a:pt x="319" y="285"/>
                </a:cubicBezTo>
                <a:cubicBezTo>
                  <a:pt x="319" y="0"/>
                  <a:pt x="319" y="0"/>
                  <a:pt x="319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6" y="0"/>
                  <a:pt x="116" y="0"/>
                  <a:pt x="1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285"/>
                  <a:pt x="34" y="285"/>
                  <a:pt x="34" y="285"/>
                </a:cubicBezTo>
                <a:cubicBezTo>
                  <a:pt x="116" y="285"/>
                  <a:pt x="116" y="285"/>
                  <a:pt x="116" y="285"/>
                </a:cubicBezTo>
                <a:lnTo>
                  <a:pt x="116" y="161"/>
                </a:lnTo>
                <a:close/>
                <a:moveTo>
                  <a:pt x="1740" y="202"/>
                </a:moveTo>
                <a:cubicBezTo>
                  <a:pt x="1781" y="202"/>
                  <a:pt x="1781" y="202"/>
                  <a:pt x="1781" y="202"/>
                </a:cubicBezTo>
                <a:cubicBezTo>
                  <a:pt x="1781" y="161"/>
                  <a:pt x="1781" y="161"/>
                  <a:pt x="1781" y="161"/>
                </a:cubicBezTo>
                <a:cubicBezTo>
                  <a:pt x="1822" y="161"/>
                  <a:pt x="1822" y="161"/>
                  <a:pt x="1822" y="161"/>
                </a:cubicBezTo>
                <a:cubicBezTo>
                  <a:pt x="1822" y="202"/>
                  <a:pt x="1822" y="202"/>
                  <a:pt x="1822" y="202"/>
                </a:cubicBezTo>
                <a:cubicBezTo>
                  <a:pt x="1863" y="202"/>
                  <a:pt x="1863" y="202"/>
                  <a:pt x="1863" y="202"/>
                </a:cubicBezTo>
                <a:cubicBezTo>
                  <a:pt x="1863" y="285"/>
                  <a:pt x="1863" y="285"/>
                  <a:pt x="1863" y="285"/>
                </a:cubicBezTo>
                <a:cubicBezTo>
                  <a:pt x="1946" y="285"/>
                  <a:pt x="1946" y="285"/>
                  <a:pt x="1946" y="285"/>
                </a:cubicBezTo>
                <a:cubicBezTo>
                  <a:pt x="1946" y="205"/>
                  <a:pt x="1946" y="205"/>
                  <a:pt x="1946" y="205"/>
                </a:cubicBezTo>
                <a:cubicBezTo>
                  <a:pt x="1904" y="205"/>
                  <a:pt x="1904" y="205"/>
                  <a:pt x="1904" y="205"/>
                </a:cubicBezTo>
                <a:cubicBezTo>
                  <a:pt x="1904" y="164"/>
                  <a:pt x="1904" y="164"/>
                  <a:pt x="1904" y="164"/>
                </a:cubicBezTo>
                <a:cubicBezTo>
                  <a:pt x="1863" y="164"/>
                  <a:pt x="1863" y="164"/>
                  <a:pt x="1863" y="164"/>
                </a:cubicBezTo>
                <a:cubicBezTo>
                  <a:pt x="1863" y="123"/>
                  <a:pt x="1863" y="123"/>
                  <a:pt x="1863" y="123"/>
                </a:cubicBezTo>
                <a:cubicBezTo>
                  <a:pt x="1904" y="123"/>
                  <a:pt x="1904" y="123"/>
                  <a:pt x="1904" y="123"/>
                </a:cubicBezTo>
                <a:cubicBezTo>
                  <a:pt x="1904" y="82"/>
                  <a:pt x="1904" y="82"/>
                  <a:pt x="1904" y="82"/>
                </a:cubicBezTo>
                <a:cubicBezTo>
                  <a:pt x="1946" y="82"/>
                  <a:pt x="1946" y="82"/>
                  <a:pt x="1946" y="82"/>
                </a:cubicBezTo>
                <a:cubicBezTo>
                  <a:pt x="1946" y="0"/>
                  <a:pt x="1946" y="0"/>
                  <a:pt x="1946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863" y="82"/>
                  <a:pt x="1863" y="82"/>
                  <a:pt x="1863" y="82"/>
                </a:cubicBezTo>
                <a:cubicBezTo>
                  <a:pt x="1822" y="82"/>
                  <a:pt x="1822" y="82"/>
                  <a:pt x="1822" y="82"/>
                </a:cubicBezTo>
                <a:cubicBezTo>
                  <a:pt x="1822" y="123"/>
                  <a:pt x="1822" y="123"/>
                  <a:pt x="1822" y="123"/>
                </a:cubicBezTo>
                <a:cubicBezTo>
                  <a:pt x="1781" y="123"/>
                  <a:pt x="1781" y="123"/>
                  <a:pt x="1781" y="123"/>
                </a:cubicBezTo>
                <a:cubicBezTo>
                  <a:pt x="1781" y="82"/>
                  <a:pt x="1781" y="82"/>
                  <a:pt x="1781" y="82"/>
                </a:cubicBezTo>
                <a:cubicBezTo>
                  <a:pt x="1740" y="82"/>
                  <a:pt x="1740" y="82"/>
                  <a:pt x="1740" y="82"/>
                </a:cubicBezTo>
                <a:cubicBezTo>
                  <a:pt x="1740" y="0"/>
                  <a:pt x="1740" y="0"/>
                  <a:pt x="1740" y="0"/>
                </a:cubicBezTo>
                <a:cubicBezTo>
                  <a:pt x="1657" y="0"/>
                  <a:pt x="1657" y="0"/>
                  <a:pt x="1657" y="0"/>
                </a:cubicBezTo>
                <a:cubicBezTo>
                  <a:pt x="1657" y="82"/>
                  <a:pt x="1657" y="82"/>
                  <a:pt x="1657" y="82"/>
                </a:cubicBezTo>
                <a:cubicBezTo>
                  <a:pt x="1698" y="82"/>
                  <a:pt x="1698" y="82"/>
                  <a:pt x="1698" y="82"/>
                </a:cubicBezTo>
                <a:cubicBezTo>
                  <a:pt x="1698" y="120"/>
                  <a:pt x="1698" y="120"/>
                  <a:pt x="1698" y="120"/>
                </a:cubicBezTo>
                <a:cubicBezTo>
                  <a:pt x="1740" y="120"/>
                  <a:pt x="1740" y="120"/>
                  <a:pt x="1740" y="120"/>
                </a:cubicBezTo>
                <a:cubicBezTo>
                  <a:pt x="1740" y="161"/>
                  <a:pt x="1740" y="161"/>
                  <a:pt x="1740" y="161"/>
                </a:cubicBezTo>
                <a:cubicBezTo>
                  <a:pt x="1698" y="161"/>
                  <a:pt x="1698" y="161"/>
                  <a:pt x="1698" y="161"/>
                </a:cubicBezTo>
                <a:cubicBezTo>
                  <a:pt x="1698" y="202"/>
                  <a:pt x="1698" y="202"/>
                  <a:pt x="1698" y="202"/>
                </a:cubicBezTo>
                <a:cubicBezTo>
                  <a:pt x="1657" y="202"/>
                  <a:pt x="1657" y="202"/>
                  <a:pt x="1657" y="202"/>
                </a:cubicBezTo>
                <a:cubicBezTo>
                  <a:pt x="1657" y="285"/>
                  <a:pt x="1657" y="285"/>
                  <a:pt x="1657" y="285"/>
                </a:cubicBezTo>
                <a:cubicBezTo>
                  <a:pt x="1740" y="285"/>
                  <a:pt x="1740" y="285"/>
                  <a:pt x="1740" y="285"/>
                </a:cubicBezTo>
                <a:lnTo>
                  <a:pt x="1740" y="202"/>
                </a:lnTo>
                <a:close/>
                <a:moveTo>
                  <a:pt x="1278" y="285"/>
                </a:moveTo>
                <a:cubicBezTo>
                  <a:pt x="1480" y="285"/>
                  <a:pt x="1480" y="285"/>
                  <a:pt x="1480" y="285"/>
                </a:cubicBezTo>
                <a:cubicBezTo>
                  <a:pt x="1480" y="243"/>
                  <a:pt x="1480" y="243"/>
                  <a:pt x="1480" y="243"/>
                </a:cubicBezTo>
                <a:cubicBezTo>
                  <a:pt x="1521" y="243"/>
                  <a:pt x="1521" y="243"/>
                  <a:pt x="1521" y="243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9" y="120"/>
                  <a:pt x="1439" y="120"/>
                  <a:pt x="1439" y="120"/>
                </a:cubicBezTo>
                <a:cubicBezTo>
                  <a:pt x="1319" y="120"/>
                  <a:pt x="1319" y="120"/>
                  <a:pt x="1319" y="120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36" y="0"/>
                  <a:pt x="1236" y="0"/>
                  <a:pt x="1236" y="0"/>
                </a:cubicBezTo>
                <a:cubicBezTo>
                  <a:pt x="1236" y="120"/>
                  <a:pt x="1236" y="120"/>
                  <a:pt x="1236" y="120"/>
                </a:cubicBezTo>
                <a:cubicBezTo>
                  <a:pt x="1278" y="120"/>
                  <a:pt x="1278" y="120"/>
                  <a:pt x="1278" y="120"/>
                </a:cubicBezTo>
                <a:cubicBezTo>
                  <a:pt x="1278" y="161"/>
                  <a:pt x="1278" y="161"/>
                  <a:pt x="1278" y="161"/>
                </a:cubicBezTo>
                <a:cubicBezTo>
                  <a:pt x="1439" y="161"/>
                  <a:pt x="1439" y="161"/>
                  <a:pt x="1439" y="161"/>
                </a:cubicBezTo>
                <a:cubicBezTo>
                  <a:pt x="1439" y="243"/>
                  <a:pt x="1439" y="243"/>
                  <a:pt x="1439" y="243"/>
                </a:cubicBezTo>
                <a:cubicBezTo>
                  <a:pt x="1319" y="243"/>
                  <a:pt x="1319" y="243"/>
                  <a:pt x="1319" y="243"/>
                </a:cubicBezTo>
                <a:cubicBezTo>
                  <a:pt x="1319" y="202"/>
                  <a:pt x="1319" y="202"/>
                  <a:pt x="1319" y="202"/>
                </a:cubicBezTo>
                <a:cubicBezTo>
                  <a:pt x="1236" y="202"/>
                  <a:pt x="1236" y="202"/>
                  <a:pt x="1236" y="202"/>
                </a:cubicBezTo>
                <a:cubicBezTo>
                  <a:pt x="1236" y="243"/>
                  <a:pt x="1236" y="243"/>
                  <a:pt x="1236" y="243"/>
                </a:cubicBezTo>
                <a:cubicBezTo>
                  <a:pt x="1278" y="243"/>
                  <a:pt x="1278" y="243"/>
                  <a:pt x="1278" y="243"/>
                </a:cubicBezTo>
                <a:lnTo>
                  <a:pt x="1278" y="285"/>
                </a:lnTo>
                <a:close/>
                <a:moveTo>
                  <a:pt x="709" y="0"/>
                </a:moveTo>
                <a:cubicBezTo>
                  <a:pt x="424" y="0"/>
                  <a:pt x="424" y="0"/>
                  <a:pt x="424" y="0"/>
                </a:cubicBezTo>
                <a:cubicBezTo>
                  <a:pt x="424" y="41"/>
                  <a:pt x="424" y="41"/>
                  <a:pt x="424" y="41"/>
                </a:cubicBezTo>
                <a:cubicBezTo>
                  <a:pt x="626" y="41"/>
                  <a:pt x="626" y="41"/>
                  <a:pt x="626" y="41"/>
                </a:cubicBezTo>
                <a:cubicBezTo>
                  <a:pt x="626" y="123"/>
                  <a:pt x="626" y="123"/>
                  <a:pt x="626" y="123"/>
                </a:cubicBezTo>
                <a:cubicBezTo>
                  <a:pt x="465" y="123"/>
                  <a:pt x="465" y="123"/>
                  <a:pt x="465" y="123"/>
                </a:cubicBezTo>
                <a:cubicBezTo>
                  <a:pt x="465" y="164"/>
                  <a:pt x="465" y="164"/>
                  <a:pt x="465" y="164"/>
                </a:cubicBezTo>
                <a:cubicBezTo>
                  <a:pt x="626" y="164"/>
                  <a:pt x="626" y="164"/>
                  <a:pt x="626" y="164"/>
                </a:cubicBezTo>
                <a:cubicBezTo>
                  <a:pt x="626" y="247"/>
                  <a:pt x="626" y="247"/>
                  <a:pt x="626" y="247"/>
                </a:cubicBezTo>
                <a:cubicBezTo>
                  <a:pt x="424" y="247"/>
                  <a:pt x="424" y="247"/>
                  <a:pt x="424" y="247"/>
                </a:cubicBezTo>
                <a:cubicBezTo>
                  <a:pt x="424" y="285"/>
                  <a:pt x="424" y="285"/>
                  <a:pt x="424" y="285"/>
                </a:cubicBezTo>
                <a:cubicBezTo>
                  <a:pt x="709" y="285"/>
                  <a:pt x="709" y="285"/>
                  <a:pt x="709" y="285"/>
                </a:cubicBezTo>
                <a:lnTo>
                  <a:pt x="709" y="0"/>
                </a:lnTo>
                <a:close/>
                <a:moveTo>
                  <a:pt x="2800" y="41"/>
                </a:moveTo>
                <a:cubicBezTo>
                  <a:pt x="2800" y="0"/>
                  <a:pt x="2800" y="0"/>
                  <a:pt x="2800" y="0"/>
                </a:cubicBezTo>
                <a:cubicBezTo>
                  <a:pt x="2515" y="0"/>
                  <a:pt x="2515" y="0"/>
                  <a:pt x="2515" y="0"/>
                </a:cubicBezTo>
                <a:cubicBezTo>
                  <a:pt x="2515" y="285"/>
                  <a:pt x="2515" y="285"/>
                  <a:pt x="2515" y="285"/>
                </a:cubicBezTo>
                <a:cubicBezTo>
                  <a:pt x="2800" y="285"/>
                  <a:pt x="2800" y="285"/>
                  <a:pt x="2800" y="285"/>
                </a:cubicBezTo>
                <a:cubicBezTo>
                  <a:pt x="2800" y="247"/>
                  <a:pt x="2800" y="247"/>
                  <a:pt x="2800" y="247"/>
                </a:cubicBezTo>
                <a:cubicBezTo>
                  <a:pt x="2597" y="247"/>
                  <a:pt x="2597" y="247"/>
                  <a:pt x="2597" y="247"/>
                </a:cubicBezTo>
                <a:cubicBezTo>
                  <a:pt x="2597" y="164"/>
                  <a:pt x="2597" y="164"/>
                  <a:pt x="2597" y="164"/>
                </a:cubicBezTo>
                <a:cubicBezTo>
                  <a:pt x="2758" y="164"/>
                  <a:pt x="2758" y="164"/>
                  <a:pt x="2758" y="164"/>
                </a:cubicBezTo>
                <a:cubicBezTo>
                  <a:pt x="2758" y="123"/>
                  <a:pt x="2758" y="123"/>
                  <a:pt x="2758" y="123"/>
                </a:cubicBezTo>
                <a:cubicBezTo>
                  <a:pt x="2597" y="123"/>
                  <a:pt x="2597" y="123"/>
                  <a:pt x="2597" y="123"/>
                </a:cubicBezTo>
                <a:cubicBezTo>
                  <a:pt x="2597" y="41"/>
                  <a:pt x="2597" y="41"/>
                  <a:pt x="2597" y="41"/>
                </a:cubicBezTo>
                <a:lnTo>
                  <a:pt x="2800" y="41"/>
                </a:lnTo>
                <a:close/>
                <a:moveTo>
                  <a:pt x="857" y="243"/>
                </a:moveTo>
                <a:cubicBezTo>
                  <a:pt x="898" y="243"/>
                  <a:pt x="898" y="243"/>
                  <a:pt x="898" y="243"/>
                </a:cubicBezTo>
                <a:cubicBezTo>
                  <a:pt x="898" y="285"/>
                  <a:pt x="898" y="285"/>
                  <a:pt x="898" y="285"/>
                </a:cubicBezTo>
                <a:cubicBezTo>
                  <a:pt x="1059" y="285"/>
                  <a:pt x="1059" y="285"/>
                  <a:pt x="1059" y="285"/>
                </a:cubicBezTo>
                <a:cubicBezTo>
                  <a:pt x="1059" y="243"/>
                  <a:pt x="1059" y="243"/>
                  <a:pt x="1059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202"/>
                  <a:pt x="1101" y="202"/>
                  <a:pt x="1101" y="202"/>
                </a:cubicBezTo>
                <a:cubicBezTo>
                  <a:pt x="1018" y="202"/>
                  <a:pt x="1018" y="202"/>
                  <a:pt x="1018" y="202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936" y="243"/>
                  <a:pt x="936" y="243"/>
                  <a:pt x="936" y="243"/>
                </a:cubicBezTo>
                <a:cubicBezTo>
                  <a:pt x="936" y="202"/>
                  <a:pt x="936" y="202"/>
                  <a:pt x="936" y="202"/>
                </a:cubicBezTo>
                <a:cubicBezTo>
                  <a:pt x="895" y="202"/>
                  <a:pt x="895" y="202"/>
                  <a:pt x="895" y="202"/>
                </a:cubicBezTo>
                <a:cubicBezTo>
                  <a:pt x="895" y="82"/>
                  <a:pt x="895" y="82"/>
                  <a:pt x="895" y="82"/>
                </a:cubicBezTo>
                <a:cubicBezTo>
                  <a:pt x="936" y="82"/>
                  <a:pt x="936" y="82"/>
                  <a:pt x="936" y="82"/>
                </a:cubicBezTo>
                <a:cubicBezTo>
                  <a:pt x="936" y="41"/>
                  <a:pt x="936" y="41"/>
                  <a:pt x="936" y="41"/>
                </a:cubicBezTo>
                <a:cubicBezTo>
                  <a:pt x="1018" y="41"/>
                  <a:pt x="1018" y="41"/>
                  <a:pt x="1018" y="41"/>
                </a:cubicBezTo>
                <a:cubicBezTo>
                  <a:pt x="1018" y="82"/>
                  <a:pt x="1018" y="82"/>
                  <a:pt x="1018" y="82"/>
                </a:cubicBezTo>
                <a:cubicBezTo>
                  <a:pt x="1101" y="82"/>
                  <a:pt x="1101" y="82"/>
                  <a:pt x="1101" y="82"/>
                </a:cubicBezTo>
                <a:cubicBezTo>
                  <a:pt x="1101" y="41"/>
                  <a:pt x="1101" y="41"/>
                  <a:pt x="1101" y="41"/>
                </a:cubicBezTo>
                <a:cubicBezTo>
                  <a:pt x="1059" y="41"/>
                  <a:pt x="1059" y="41"/>
                  <a:pt x="1059" y="41"/>
                </a:cubicBezTo>
                <a:cubicBezTo>
                  <a:pt x="1059" y="0"/>
                  <a:pt x="1059" y="0"/>
                  <a:pt x="1059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41"/>
                  <a:pt x="898" y="41"/>
                  <a:pt x="898" y="41"/>
                </a:cubicBezTo>
                <a:cubicBezTo>
                  <a:pt x="857" y="41"/>
                  <a:pt x="857" y="41"/>
                  <a:pt x="857" y="41"/>
                </a:cubicBezTo>
                <a:cubicBezTo>
                  <a:pt x="857" y="82"/>
                  <a:pt x="857" y="82"/>
                  <a:pt x="857" y="82"/>
                </a:cubicBezTo>
                <a:cubicBezTo>
                  <a:pt x="816" y="82"/>
                  <a:pt x="816" y="82"/>
                  <a:pt x="816" y="82"/>
                </a:cubicBezTo>
                <a:cubicBezTo>
                  <a:pt x="816" y="202"/>
                  <a:pt x="816" y="202"/>
                  <a:pt x="816" y="202"/>
                </a:cubicBezTo>
                <a:cubicBezTo>
                  <a:pt x="857" y="202"/>
                  <a:pt x="857" y="202"/>
                  <a:pt x="857" y="202"/>
                </a:cubicBezTo>
                <a:lnTo>
                  <a:pt x="857" y="243"/>
                </a:lnTo>
                <a:close/>
                <a:moveTo>
                  <a:pt x="2291" y="82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49" y="120"/>
                  <a:pt x="2249" y="120"/>
                  <a:pt x="2249" y="120"/>
                </a:cubicBezTo>
                <a:cubicBezTo>
                  <a:pt x="2208" y="120"/>
                  <a:pt x="2208" y="120"/>
                  <a:pt x="2208" y="120"/>
                </a:cubicBezTo>
                <a:cubicBezTo>
                  <a:pt x="2208" y="161"/>
                  <a:pt x="2208" y="161"/>
                  <a:pt x="2208" y="161"/>
                </a:cubicBezTo>
                <a:cubicBezTo>
                  <a:pt x="2167" y="161"/>
                  <a:pt x="2167" y="161"/>
                  <a:pt x="2167" y="161"/>
                </a:cubicBezTo>
                <a:cubicBezTo>
                  <a:pt x="2167" y="0"/>
                  <a:pt x="2167" y="0"/>
                  <a:pt x="2167" y="0"/>
                </a:cubicBezTo>
                <a:cubicBezTo>
                  <a:pt x="2085" y="0"/>
                  <a:pt x="2085" y="0"/>
                  <a:pt x="2085" y="0"/>
                </a:cubicBezTo>
                <a:cubicBezTo>
                  <a:pt x="2085" y="285"/>
                  <a:pt x="2085" y="285"/>
                  <a:pt x="2085" y="285"/>
                </a:cubicBezTo>
                <a:cubicBezTo>
                  <a:pt x="2167" y="285"/>
                  <a:pt x="2167" y="285"/>
                  <a:pt x="2167" y="285"/>
                </a:cubicBezTo>
                <a:cubicBezTo>
                  <a:pt x="2167" y="243"/>
                  <a:pt x="2167" y="243"/>
                  <a:pt x="2167" y="243"/>
                </a:cubicBezTo>
                <a:cubicBezTo>
                  <a:pt x="2208" y="243"/>
                  <a:pt x="2208" y="243"/>
                  <a:pt x="2208" y="243"/>
                </a:cubicBezTo>
                <a:cubicBezTo>
                  <a:pt x="2208" y="202"/>
                  <a:pt x="2208" y="202"/>
                  <a:pt x="2208" y="202"/>
                </a:cubicBezTo>
                <a:cubicBezTo>
                  <a:pt x="2249" y="202"/>
                  <a:pt x="2249" y="202"/>
                  <a:pt x="2249" y="202"/>
                </a:cubicBezTo>
                <a:cubicBezTo>
                  <a:pt x="2249" y="161"/>
                  <a:pt x="2249" y="161"/>
                  <a:pt x="2249" y="161"/>
                </a:cubicBezTo>
                <a:cubicBezTo>
                  <a:pt x="2291" y="161"/>
                  <a:pt x="2291" y="161"/>
                  <a:pt x="2291" y="161"/>
                </a:cubicBezTo>
                <a:cubicBezTo>
                  <a:pt x="2291" y="285"/>
                  <a:pt x="2291" y="285"/>
                  <a:pt x="2291" y="285"/>
                </a:cubicBezTo>
                <a:cubicBezTo>
                  <a:pt x="2373" y="285"/>
                  <a:pt x="2373" y="285"/>
                  <a:pt x="2373" y="285"/>
                </a:cubicBezTo>
                <a:cubicBezTo>
                  <a:pt x="2373" y="0"/>
                  <a:pt x="2373" y="0"/>
                  <a:pt x="2373" y="0"/>
                </a:cubicBezTo>
                <a:cubicBezTo>
                  <a:pt x="2291" y="0"/>
                  <a:pt x="2291" y="0"/>
                  <a:pt x="2291" y="0"/>
                </a:cubicBezTo>
                <a:lnTo>
                  <a:pt x="2291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ы и без описания">
  <p:cSld name="TITLE_AND_BODY_3_1_1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43"/>
          <p:cNvSpPr/>
          <p:nvPr/>
        </p:nvSpPr>
        <p:spPr>
          <a:xfrm rot="300013">
            <a:off x="844893" y="4598732"/>
            <a:ext cx="720002" cy="209913"/>
          </a:xfrm>
          <a:custGeom>
            <a:avLst/>
            <a:gdLst/>
            <a:ahLst/>
            <a:cxnLst/>
            <a:rect l="l" t="t" r="r" b="b"/>
            <a:pathLst>
              <a:path w="2800" h="816" extrusionOk="0">
                <a:moveTo>
                  <a:pt x="1173" y="434"/>
                </a:moveTo>
                <a:cubicBezTo>
                  <a:pt x="1170" y="434"/>
                  <a:pt x="1170" y="434"/>
                  <a:pt x="1170" y="434"/>
                </a:cubicBezTo>
                <a:cubicBezTo>
                  <a:pt x="1173" y="430"/>
                  <a:pt x="1173" y="430"/>
                  <a:pt x="1173" y="430"/>
                </a:cubicBezTo>
                <a:lnTo>
                  <a:pt x="1173" y="434"/>
                </a:lnTo>
                <a:close/>
                <a:moveTo>
                  <a:pt x="339" y="674"/>
                </a:moveTo>
                <a:cubicBezTo>
                  <a:pt x="405" y="674"/>
                  <a:pt x="405" y="674"/>
                  <a:pt x="405" y="674"/>
                </a:cubicBezTo>
                <a:cubicBezTo>
                  <a:pt x="405" y="813"/>
                  <a:pt x="405" y="813"/>
                  <a:pt x="405" y="813"/>
                </a:cubicBezTo>
                <a:cubicBezTo>
                  <a:pt x="297" y="813"/>
                  <a:pt x="297" y="813"/>
                  <a:pt x="297" y="813"/>
                </a:cubicBezTo>
                <a:cubicBezTo>
                  <a:pt x="297" y="763"/>
                  <a:pt x="297" y="763"/>
                  <a:pt x="297" y="763"/>
                </a:cubicBezTo>
                <a:cubicBezTo>
                  <a:pt x="107" y="763"/>
                  <a:pt x="107" y="763"/>
                  <a:pt x="107" y="763"/>
                </a:cubicBezTo>
                <a:cubicBezTo>
                  <a:pt x="107" y="812"/>
                  <a:pt x="107" y="812"/>
                  <a:pt x="107" y="812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674"/>
                  <a:pt x="0" y="674"/>
                  <a:pt x="0" y="674"/>
                </a:cubicBezTo>
                <a:cubicBezTo>
                  <a:pt x="65" y="674"/>
                  <a:pt x="65" y="674"/>
                  <a:pt x="65" y="674"/>
                </a:cubicBezTo>
                <a:cubicBezTo>
                  <a:pt x="202" y="415"/>
                  <a:pt x="202" y="415"/>
                  <a:pt x="202" y="415"/>
                </a:cubicBezTo>
                <a:lnTo>
                  <a:pt x="339" y="674"/>
                </a:lnTo>
                <a:close/>
                <a:moveTo>
                  <a:pt x="173" y="674"/>
                </a:moveTo>
                <a:cubicBezTo>
                  <a:pt x="230" y="674"/>
                  <a:pt x="230" y="674"/>
                  <a:pt x="230" y="674"/>
                </a:cubicBezTo>
                <a:cubicBezTo>
                  <a:pt x="202" y="592"/>
                  <a:pt x="202" y="592"/>
                  <a:pt x="202" y="592"/>
                </a:cubicBezTo>
                <a:lnTo>
                  <a:pt x="173" y="674"/>
                </a:lnTo>
                <a:close/>
                <a:moveTo>
                  <a:pt x="1253" y="427"/>
                </a:moveTo>
                <a:cubicBezTo>
                  <a:pt x="1253" y="616"/>
                  <a:pt x="1253" y="616"/>
                  <a:pt x="1253" y="616"/>
                </a:cubicBezTo>
                <a:cubicBezTo>
                  <a:pt x="1253" y="626"/>
                  <a:pt x="1253" y="635"/>
                  <a:pt x="1250" y="642"/>
                </a:cubicBezTo>
                <a:cubicBezTo>
                  <a:pt x="1250" y="651"/>
                  <a:pt x="1243" y="658"/>
                  <a:pt x="1240" y="661"/>
                </a:cubicBezTo>
                <a:cubicBezTo>
                  <a:pt x="1236" y="664"/>
                  <a:pt x="1231" y="667"/>
                  <a:pt x="1224" y="671"/>
                </a:cubicBezTo>
                <a:cubicBezTo>
                  <a:pt x="1218" y="674"/>
                  <a:pt x="1212" y="674"/>
                  <a:pt x="1202" y="674"/>
                </a:cubicBezTo>
                <a:cubicBezTo>
                  <a:pt x="1202" y="761"/>
                  <a:pt x="1202" y="761"/>
                  <a:pt x="1202" y="761"/>
                </a:cubicBezTo>
                <a:cubicBezTo>
                  <a:pt x="1240" y="761"/>
                  <a:pt x="1271" y="756"/>
                  <a:pt x="1293" y="746"/>
                </a:cubicBezTo>
                <a:cubicBezTo>
                  <a:pt x="1315" y="737"/>
                  <a:pt x="1334" y="718"/>
                  <a:pt x="1344" y="695"/>
                </a:cubicBezTo>
                <a:cubicBezTo>
                  <a:pt x="1353" y="674"/>
                  <a:pt x="1359" y="642"/>
                  <a:pt x="1359" y="604"/>
                </a:cubicBezTo>
                <a:cubicBezTo>
                  <a:pt x="1359" y="522"/>
                  <a:pt x="1359" y="522"/>
                  <a:pt x="1359" y="522"/>
                </a:cubicBezTo>
                <a:cubicBezTo>
                  <a:pt x="1448" y="522"/>
                  <a:pt x="1448" y="522"/>
                  <a:pt x="1448" y="522"/>
                </a:cubicBezTo>
                <a:cubicBezTo>
                  <a:pt x="1448" y="762"/>
                  <a:pt x="1448" y="762"/>
                  <a:pt x="1448" y="762"/>
                </a:cubicBezTo>
                <a:cubicBezTo>
                  <a:pt x="1554" y="762"/>
                  <a:pt x="1554" y="762"/>
                  <a:pt x="1554" y="762"/>
                </a:cubicBezTo>
                <a:cubicBezTo>
                  <a:pt x="1554" y="427"/>
                  <a:pt x="1554" y="427"/>
                  <a:pt x="1554" y="427"/>
                </a:cubicBezTo>
                <a:lnTo>
                  <a:pt x="1253" y="427"/>
                </a:lnTo>
                <a:close/>
                <a:moveTo>
                  <a:pt x="770" y="525"/>
                </a:moveTo>
                <a:cubicBezTo>
                  <a:pt x="780" y="547"/>
                  <a:pt x="783" y="569"/>
                  <a:pt x="783" y="597"/>
                </a:cubicBezTo>
                <a:cubicBezTo>
                  <a:pt x="783" y="626"/>
                  <a:pt x="779" y="648"/>
                  <a:pt x="770" y="670"/>
                </a:cubicBezTo>
                <a:cubicBezTo>
                  <a:pt x="760" y="692"/>
                  <a:pt x="748" y="711"/>
                  <a:pt x="732" y="727"/>
                </a:cubicBezTo>
                <a:cubicBezTo>
                  <a:pt x="717" y="742"/>
                  <a:pt x="698" y="756"/>
                  <a:pt x="672" y="765"/>
                </a:cubicBezTo>
                <a:cubicBezTo>
                  <a:pt x="650" y="775"/>
                  <a:pt x="625" y="777"/>
                  <a:pt x="597" y="777"/>
                </a:cubicBezTo>
                <a:cubicBezTo>
                  <a:pt x="568" y="777"/>
                  <a:pt x="546" y="774"/>
                  <a:pt x="521" y="765"/>
                </a:cubicBezTo>
                <a:cubicBezTo>
                  <a:pt x="495" y="755"/>
                  <a:pt x="480" y="742"/>
                  <a:pt x="461" y="727"/>
                </a:cubicBezTo>
                <a:cubicBezTo>
                  <a:pt x="445" y="711"/>
                  <a:pt x="432" y="692"/>
                  <a:pt x="423" y="670"/>
                </a:cubicBezTo>
                <a:cubicBezTo>
                  <a:pt x="413" y="648"/>
                  <a:pt x="410" y="622"/>
                  <a:pt x="410" y="597"/>
                </a:cubicBezTo>
                <a:cubicBezTo>
                  <a:pt x="410" y="573"/>
                  <a:pt x="420" y="547"/>
                  <a:pt x="429" y="525"/>
                </a:cubicBezTo>
                <a:cubicBezTo>
                  <a:pt x="439" y="503"/>
                  <a:pt x="452" y="484"/>
                  <a:pt x="467" y="468"/>
                </a:cubicBezTo>
                <a:cubicBezTo>
                  <a:pt x="483" y="453"/>
                  <a:pt x="502" y="439"/>
                  <a:pt x="527" y="434"/>
                </a:cubicBezTo>
                <a:cubicBezTo>
                  <a:pt x="550" y="424"/>
                  <a:pt x="575" y="421"/>
                  <a:pt x="600" y="421"/>
                </a:cubicBezTo>
                <a:cubicBezTo>
                  <a:pt x="625" y="421"/>
                  <a:pt x="650" y="425"/>
                  <a:pt x="672" y="434"/>
                </a:cubicBezTo>
                <a:cubicBezTo>
                  <a:pt x="695" y="443"/>
                  <a:pt x="714" y="453"/>
                  <a:pt x="732" y="468"/>
                </a:cubicBezTo>
                <a:cubicBezTo>
                  <a:pt x="748" y="484"/>
                  <a:pt x="761" y="503"/>
                  <a:pt x="770" y="525"/>
                </a:cubicBezTo>
                <a:close/>
                <a:moveTo>
                  <a:pt x="677" y="594"/>
                </a:moveTo>
                <a:cubicBezTo>
                  <a:pt x="677" y="579"/>
                  <a:pt x="674" y="563"/>
                  <a:pt x="667" y="550"/>
                </a:cubicBezTo>
                <a:cubicBezTo>
                  <a:pt x="661" y="537"/>
                  <a:pt x="655" y="527"/>
                  <a:pt x="642" y="521"/>
                </a:cubicBezTo>
                <a:cubicBezTo>
                  <a:pt x="632" y="514"/>
                  <a:pt x="616" y="511"/>
                  <a:pt x="601" y="511"/>
                </a:cubicBezTo>
                <a:cubicBezTo>
                  <a:pt x="585" y="511"/>
                  <a:pt x="572" y="514"/>
                  <a:pt x="560" y="521"/>
                </a:cubicBezTo>
                <a:cubicBezTo>
                  <a:pt x="547" y="527"/>
                  <a:pt x="541" y="537"/>
                  <a:pt x="534" y="550"/>
                </a:cubicBezTo>
                <a:cubicBezTo>
                  <a:pt x="527" y="562"/>
                  <a:pt x="524" y="575"/>
                  <a:pt x="524" y="594"/>
                </a:cubicBezTo>
                <a:cubicBezTo>
                  <a:pt x="525" y="614"/>
                  <a:pt x="528" y="630"/>
                  <a:pt x="534" y="639"/>
                </a:cubicBezTo>
                <a:cubicBezTo>
                  <a:pt x="541" y="651"/>
                  <a:pt x="550" y="661"/>
                  <a:pt x="560" y="667"/>
                </a:cubicBezTo>
                <a:cubicBezTo>
                  <a:pt x="572" y="674"/>
                  <a:pt x="585" y="677"/>
                  <a:pt x="601" y="677"/>
                </a:cubicBezTo>
                <a:cubicBezTo>
                  <a:pt x="616" y="677"/>
                  <a:pt x="630" y="674"/>
                  <a:pt x="642" y="667"/>
                </a:cubicBezTo>
                <a:cubicBezTo>
                  <a:pt x="654" y="661"/>
                  <a:pt x="661" y="652"/>
                  <a:pt x="667" y="639"/>
                </a:cubicBezTo>
                <a:cubicBezTo>
                  <a:pt x="674" y="626"/>
                  <a:pt x="677" y="613"/>
                  <a:pt x="677" y="594"/>
                </a:cubicBezTo>
                <a:close/>
                <a:moveTo>
                  <a:pt x="1170" y="434"/>
                </a:moveTo>
                <a:cubicBezTo>
                  <a:pt x="1053" y="434"/>
                  <a:pt x="1053" y="434"/>
                  <a:pt x="1053" y="434"/>
                </a:cubicBezTo>
                <a:cubicBezTo>
                  <a:pt x="948" y="558"/>
                  <a:pt x="948" y="558"/>
                  <a:pt x="948" y="558"/>
                </a:cubicBezTo>
                <a:cubicBezTo>
                  <a:pt x="948" y="430"/>
                  <a:pt x="948" y="430"/>
                  <a:pt x="948" y="430"/>
                </a:cubicBezTo>
                <a:cubicBezTo>
                  <a:pt x="838" y="430"/>
                  <a:pt x="838" y="430"/>
                  <a:pt x="838" y="430"/>
                </a:cubicBezTo>
                <a:cubicBezTo>
                  <a:pt x="838" y="762"/>
                  <a:pt x="838" y="762"/>
                  <a:pt x="838" y="762"/>
                </a:cubicBezTo>
                <a:cubicBezTo>
                  <a:pt x="948" y="762"/>
                  <a:pt x="948" y="762"/>
                  <a:pt x="948" y="762"/>
                </a:cubicBezTo>
                <a:cubicBezTo>
                  <a:pt x="948" y="629"/>
                  <a:pt x="948" y="629"/>
                  <a:pt x="948" y="629"/>
                </a:cubicBezTo>
                <a:cubicBezTo>
                  <a:pt x="1052" y="765"/>
                  <a:pt x="1052" y="765"/>
                  <a:pt x="1052" y="765"/>
                </a:cubicBezTo>
                <a:cubicBezTo>
                  <a:pt x="1179" y="765"/>
                  <a:pt x="1179" y="765"/>
                  <a:pt x="1179" y="765"/>
                </a:cubicBezTo>
                <a:cubicBezTo>
                  <a:pt x="1043" y="588"/>
                  <a:pt x="1043" y="588"/>
                  <a:pt x="1043" y="588"/>
                </a:cubicBezTo>
                <a:lnTo>
                  <a:pt x="1170" y="434"/>
                </a:lnTo>
                <a:close/>
                <a:moveTo>
                  <a:pt x="2692" y="762"/>
                </a:moveTo>
                <a:cubicBezTo>
                  <a:pt x="2800" y="762"/>
                  <a:pt x="2800" y="762"/>
                  <a:pt x="2800" y="762"/>
                </a:cubicBezTo>
                <a:cubicBezTo>
                  <a:pt x="2800" y="430"/>
                  <a:pt x="2800" y="430"/>
                  <a:pt x="2800" y="430"/>
                </a:cubicBezTo>
                <a:cubicBezTo>
                  <a:pt x="2692" y="430"/>
                  <a:pt x="2692" y="430"/>
                  <a:pt x="2692" y="430"/>
                </a:cubicBezTo>
                <a:lnTo>
                  <a:pt x="2692" y="762"/>
                </a:lnTo>
                <a:close/>
                <a:moveTo>
                  <a:pt x="2227" y="417"/>
                </a:moveTo>
                <a:cubicBezTo>
                  <a:pt x="2335" y="417"/>
                  <a:pt x="2335" y="417"/>
                  <a:pt x="2335" y="417"/>
                </a:cubicBezTo>
                <a:cubicBezTo>
                  <a:pt x="2335" y="556"/>
                  <a:pt x="2335" y="556"/>
                  <a:pt x="2335" y="556"/>
                </a:cubicBezTo>
                <a:cubicBezTo>
                  <a:pt x="2269" y="556"/>
                  <a:pt x="2269" y="556"/>
                  <a:pt x="2269" y="556"/>
                </a:cubicBezTo>
                <a:cubicBezTo>
                  <a:pt x="2132" y="816"/>
                  <a:pt x="2132" y="816"/>
                  <a:pt x="2132" y="816"/>
                </a:cubicBezTo>
                <a:cubicBezTo>
                  <a:pt x="1995" y="556"/>
                  <a:pt x="1995" y="556"/>
                  <a:pt x="1995" y="556"/>
                </a:cubicBezTo>
                <a:cubicBezTo>
                  <a:pt x="1930" y="556"/>
                  <a:pt x="1930" y="556"/>
                  <a:pt x="1930" y="556"/>
                </a:cubicBezTo>
                <a:cubicBezTo>
                  <a:pt x="1930" y="417"/>
                  <a:pt x="1930" y="417"/>
                  <a:pt x="1930" y="417"/>
                </a:cubicBezTo>
                <a:cubicBezTo>
                  <a:pt x="2038" y="417"/>
                  <a:pt x="2038" y="417"/>
                  <a:pt x="2038" y="417"/>
                </a:cubicBezTo>
                <a:cubicBezTo>
                  <a:pt x="2038" y="467"/>
                  <a:pt x="2038" y="467"/>
                  <a:pt x="2038" y="467"/>
                </a:cubicBezTo>
                <a:cubicBezTo>
                  <a:pt x="2227" y="467"/>
                  <a:pt x="2227" y="467"/>
                  <a:pt x="2227" y="467"/>
                </a:cubicBezTo>
                <a:lnTo>
                  <a:pt x="2227" y="417"/>
                </a:lnTo>
                <a:close/>
                <a:moveTo>
                  <a:pt x="2160" y="556"/>
                </a:moveTo>
                <a:cubicBezTo>
                  <a:pt x="2105" y="556"/>
                  <a:pt x="2105" y="556"/>
                  <a:pt x="2105" y="556"/>
                </a:cubicBezTo>
                <a:cubicBezTo>
                  <a:pt x="2132" y="639"/>
                  <a:pt x="2132" y="639"/>
                  <a:pt x="2132" y="639"/>
                </a:cubicBezTo>
                <a:lnTo>
                  <a:pt x="2160" y="556"/>
                </a:lnTo>
                <a:close/>
                <a:moveTo>
                  <a:pt x="2648" y="592"/>
                </a:moveTo>
                <a:cubicBezTo>
                  <a:pt x="2658" y="607"/>
                  <a:pt x="2664" y="630"/>
                  <a:pt x="2664" y="652"/>
                </a:cubicBezTo>
                <a:cubicBezTo>
                  <a:pt x="2664" y="674"/>
                  <a:pt x="2657" y="696"/>
                  <a:pt x="2648" y="712"/>
                </a:cubicBezTo>
                <a:cubicBezTo>
                  <a:pt x="2638" y="728"/>
                  <a:pt x="2622" y="743"/>
                  <a:pt x="2604" y="750"/>
                </a:cubicBezTo>
                <a:cubicBezTo>
                  <a:pt x="2585" y="756"/>
                  <a:pt x="2556" y="762"/>
                  <a:pt x="2524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394" y="762"/>
                  <a:pt x="2394" y="762"/>
                  <a:pt x="2394" y="762"/>
                </a:cubicBezTo>
                <a:cubicBezTo>
                  <a:pt x="2394" y="430"/>
                  <a:pt x="2394" y="430"/>
                  <a:pt x="2394" y="430"/>
                </a:cubicBezTo>
                <a:cubicBezTo>
                  <a:pt x="2499" y="430"/>
                  <a:pt x="2499" y="430"/>
                  <a:pt x="2499" y="430"/>
                </a:cubicBezTo>
                <a:cubicBezTo>
                  <a:pt x="2499" y="541"/>
                  <a:pt x="2499" y="541"/>
                  <a:pt x="2499" y="541"/>
                </a:cubicBezTo>
                <a:cubicBezTo>
                  <a:pt x="2524" y="541"/>
                  <a:pt x="2524" y="541"/>
                  <a:pt x="2524" y="541"/>
                </a:cubicBezTo>
                <a:cubicBezTo>
                  <a:pt x="2556" y="541"/>
                  <a:pt x="2585" y="545"/>
                  <a:pt x="2604" y="554"/>
                </a:cubicBezTo>
                <a:cubicBezTo>
                  <a:pt x="2622" y="564"/>
                  <a:pt x="2638" y="576"/>
                  <a:pt x="2648" y="592"/>
                </a:cubicBezTo>
                <a:close/>
                <a:moveTo>
                  <a:pt x="2562" y="651"/>
                </a:moveTo>
                <a:cubicBezTo>
                  <a:pt x="2562" y="644"/>
                  <a:pt x="2562" y="639"/>
                  <a:pt x="2559" y="635"/>
                </a:cubicBezTo>
                <a:cubicBezTo>
                  <a:pt x="2556" y="632"/>
                  <a:pt x="2552" y="625"/>
                  <a:pt x="2547" y="625"/>
                </a:cubicBezTo>
                <a:cubicBezTo>
                  <a:pt x="2540" y="622"/>
                  <a:pt x="2534" y="622"/>
                  <a:pt x="2524" y="622"/>
                </a:cubicBezTo>
                <a:cubicBezTo>
                  <a:pt x="2499" y="622"/>
                  <a:pt x="2499" y="622"/>
                  <a:pt x="2499" y="622"/>
                </a:cubicBezTo>
                <a:cubicBezTo>
                  <a:pt x="2499" y="680"/>
                  <a:pt x="2499" y="680"/>
                  <a:pt x="2499" y="680"/>
                </a:cubicBezTo>
                <a:cubicBezTo>
                  <a:pt x="2524" y="680"/>
                  <a:pt x="2524" y="680"/>
                  <a:pt x="2524" y="680"/>
                </a:cubicBezTo>
                <a:cubicBezTo>
                  <a:pt x="2534" y="680"/>
                  <a:pt x="2540" y="680"/>
                  <a:pt x="2547" y="677"/>
                </a:cubicBezTo>
                <a:cubicBezTo>
                  <a:pt x="2553" y="673"/>
                  <a:pt x="2557" y="670"/>
                  <a:pt x="2559" y="667"/>
                </a:cubicBezTo>
                <a:cubicBezTo>
                  <a:pt x="2562" y="663"/>
                  <a:pt x="2562" y="657"/>
                  <a:pt x="2562" y="651"/>
                </a:cubicBezTo>
                <a:close/>
                <a:moveTo>
                  <a:pt x="1782" y="412"/>
                </a:moveTo>
                <a:cubicBezTo>
                  <a:pt x="1969" y="766"/>
                  <a:pt x="1969" y="766"/>
                  <a:pt x="1969" y="766"/>
                </a:cubicBezTo>
                <a:cubicBezTo>
                  <a:pt x="1848" y="766"/>
                  <a:pt x="1848" y="766"/>
                  <a:pt x="1848" y="766"/>
                </a:cubicBezTo>
                <a:cubicBezTo>
                  <a:pt x="1824" y="721"/>
                  <a:pt x="1824" y="721"/>
                  <a:pt x="1824" y="721"/>
                </a:cubicBezTo>
                <a:cubicBezTo>
                  <a:pt x="1738" y="721"/>
                  <a:pt x="1738" y="721"/>
                  <a:pt x="1738" y="721"/>
                </a:cubicBezTo>
                <a:cubicBezTo>
                  <a:pt x="1715" y="766"/>
                  <a:pt x="1715" y="766"/>
                  <a:pt x="1715" y="766"/>
                </a:cubicBezTo>
                <a:cubicBezTo>
                  <a:pt x="1595" y="766"/>
                  <a:pt x="1595" y="766"/>
                  <a:pt x="1595" y="766"/>
                </a:cubicBezTo>
                <a:lnTo>
                  <a:pt x="1782" y="412"/>
                </a:lnTo>
                <a:close/>
                <a:moveTo>
                  <a:pt x="1779" y="583"/>
                </a:moveTo>
                <a:cubicBezTo>
                  <a:pt x="1752" y="645"/>
                  <a:pt x="1752" y="645"/>
                  <a:pt x="1752" y="645"/>
                </a:cubicBezTo>
                <a:cubicBezTo>
                  <a:pt x="1807" y="645"/>
                  <a:pt x="1807" y="645"/>
                  <a:pt x="1807" y="645"/>
                </a:cubicBezTo>
                <a:lnTo>
                  <a:pt x="1779" y="583"/>
                </a:lnTo>
                <a:close/>
                <a:moveTo>
                  <a:pt x="116" y="161"/>
                </a:moveTo>
                <a:cubicBezTo>
                  <a:pt x="237" y="161"/>
                  <a:pt x="237" y="161"/>
                  <a:pt x="237" y="161"/>
                </a:cubicBezTo>
                <a:cubicBezTo>
                  <a:pt x="237" y="285"/>
                  <a:pt x="237" y="285"/>
                  <a:pt x="237" y="285"/>
                </a:cubicBezTo>
                <a:cubicBezTo>
                  <a:pt x="319" y="285"/>
                  <a:pt x="319" y="285"/>
                  <a:pt x="319" y="285"/>
                </a:cubicBezTo>
                <a:cubicBezTo>
                  <a:pt x="319" y="0"/>
                  <a:pt x="319" y="0"/>
                  <a:pt x="319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6" y="0"/>
                  <a:pt x="116" y="0"/>
                  <a:pt x="1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285"/>
                  <a:pt x="34" y="285"/>
                  <a:pt x="34" y="285"/>
                </a:cubicBezTo>
                <a:cubicBezTo>
                  <a:pt x="116" y="285"/>
                  <a:pt x="116" y="285"/>
                  <a:pt x="116" y="285"/>
                </a:cubicBezTo>
                <a:lnTo>
                  <a:pt x="116" y="161"/>
                </a:lnTo>
                <a:close/>
                <a:moveTo>
                  <a:pt x="1740" y="202"/>
                </a:moveTo>
                <a:cubicBezTo>
                  <a:pt x="1781" y="202"/>
                  <a:pt x="1781" y="202"/>
                  <a:pt x="1781" y="202"/>
                </a:cubicBezTo>
                <a:cubicBezTo>
                  <a:pt x="1781" y="161"/>
                  <a:pt x="1781" y="161"/>
                  <a:pt x="1781" y="161"/>
                </a:cubicBezTo>
                <a:cubicBezTo>
                  <a:pt x="1822" y="161"/>
                  <a:pt x="1822" y="161"/>
                  <a:pt x="1822" y="161"/>
                </a:cubicBezTo>
                <a:cubicBezTo>
                  <a:pt x="1822" y="202"/>
                  <a:pt x="1822" y="202"/>
                  <a:pt x="1822" y="202"/>
                </a:cubicBezTo>
                <a:cubicBezTo>
                  <a:pt x="1863" y="202"/>
                  <a:pt x="1863" y="202"/>
                  <a:pt x="1863" y="202"/>
                </a:cubicBezTo>
                <a:cubicBezTo>
                  <a:pt x="1863" y="285"/>
                  <a:pt x="1863" y="285"/>
                  <a:pt x="1863" y="285"/>
                </a:cubicBezTo>
                <a:cubicBezTo>
                  <a:pt x="1946" y="285"/>
                  <a:pt x="1946" y="285"/>
                  <a:pt x="1946" y="285"/>
                </a:cubicBezTo>
                <a:cubicBezTo>
                  <a:pt x="1946" y="205"/>
                  <a:pt x="1946" y="205"/>
                  <a:pt x="1946" y="205"/>
                </a:cubicBezTo>
                <a:cubicBezTo>
                  <a:pt x="1904" y="205"/>
                  <a:pt x="1904" y="205"/>
                  <a:pt x="1904" y="205"/>
                </a:cubicBezTo>
                <a:cubicBezTo>
                  <a:pt x="1904" y="164"/>
                  <a:pt x="1904" y="164"/>
                  <a:pt x="1904" y="164"/>
                </a:cubicBezTo>
                <a:cubicBezTo>
                  <a:pt x="1863" y="164"/>
                  <a:pt x="1863" y="164"/>
                  <a:pt x="1863" y="164"/>
                </a:cubicBezTo>
                <a:cubicBezTo>
                  <a:pt x="1863" y="123"/>
                  <a:pt x="1863" y="123"/>
                  <a:pt x="1863" y="123"/>
                </a:cubicBezTo>
                <a:cubicBezTo>
                  <a:pt x="1904" y="123"/>
                  <a:pt x="1904" y="123"/>
                  <a:pt x="1904" y="123"/>
                </a:cubicBezTo>
                <a:cubicBezTo>
                  <a:pt x="1904" y="82"/>
                  <a:pt x="1904" y="82"/>
                  <a:pt x="1904" y="82"/>
                </a:cubicBezTo>
                <a:cubicBezTo>
                  <a:pt x="1946" y="82"/>
                  <a:pt x="1946" y="82"/>
                  <a:pt x="1946" y="82"/>
                </a:cubicBezTo>
                <a:cubicBezTo>
                  <a:pt x="1946" y="0"/>
                  <a:pt x="1946" y="0"/>
                  <a:pt x="1946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863" y="82"/>
                  <a:pt x="1863" y="82"/>
                  <a:pt x="1863" y="82"/>
                </a:cubicBezTo>
                <a:cubicBezTo>
                  <a:pt x="1822" y="82"/>
                  <a:pt x="1822" y="82"/>
                  <a:pt x="1822" y="82"/>
                </a:cubicBezTo>
                <a:cubicBezTo>
                  <a:pt x="1822" y="123"/>
                  <a:pt x="1822" y="123"/>
                  <a:pt x="1822" y="123"/>
                </a:cubicBezTo>
                <a:cubicBezTo>
                  <a:pt x="1781" y="123"/>
                  <a:pt x="1781" y="123"/>
                  <a:pt x="1781" y="123"/>
                </a:cubicBezTo>
                <a:cubicBezTo>
                  <a:pt x="1781" y="82"/>
                  <a:pt x="1781" y="82"/>
                  <a:pt x="1781" y="82"/>
                </a:cubicBezTo>
                <a:cubicBezTo>
                  <a:pt x="1740" y="82"/>
                  <a:pt x="1740" y="82"/>
                  <a:pt x="1740" y="82"/>
                </a:cubicBezTo>
                <a:cubicBezTo>
                  <a:pt x="1740" y="0"/>
                  <a:pt x="1740" y="0"/>
                  <a:pt x="1740" y="0"/>
                </a:cubicBezTo>
                <a:cubicBezTo>
                  <a:pt x="1657" y="0"/>
                  <a:pt x="1657" y="0"/>
                  <a:pt x="1657" y="0"/>
                </a:cubicBezTo>
                <a:cubicBezTo>
                  <a:pt x="1657" y="82"/>
                  <a:pt x="1657" y="82"/>
                  <a:pt x="1657" y="82"/>
                </a:cubicBezTo>
                <a:cubicBezTo>
                  <a:pt x="1698" y="82"/>
                  <a:pt x="1698" y="82"/>
                  <a:pt x="1698" y="82"/>
                </a:cubicBezTo>
                <a:cubicBezTo>
                  <a:pt x="1698" y="120"/>
                  <a:pt x="1698" y="120"/>
                  <a:pt x="1698" y="120"/>
                </a:cubicBezTo>
                <a:cubicBezTo>
                  <a:pt x="1740" y="120"/>
                  <a:pt x="1740" y="120"/>
                  <a:pt x="1740" y="120"/>
                </a:cubicBezTo>
                <a:cubicBezTo>
                  <a:pt x="1740" y="161"/>
                  <a:pt x="1740" y="161"/>
                  <a:pt x="1740" y="161"/>
                </a:cubicBezTo>
                <a:cubicBezTo>
                  <a:pt x="1698" y="161"/>
                  <a:pt x="1698" y="161"/>
                  <a:pt x="1698" y="161"/>
                </a:cubicBezTo>
                <a:cubicBezTo>
                  <a:pt x="1698" y="202"/>
                  <a:pt x="1698" y="202"/>
                  <a:pt x="1698" y="202"/>
                </a:cubicBezTo>
                <a:cubicBezTo>
                  <a:pt x="1657" y="202"/>
                  <a:pt x="1657" y="202"/>
                  <a:pt x="1657" y="202"/>
                </a:cubicBezTo>
                <a:cubicBezTo>
                  <a:pt x="1657" y="285"/>
                  <a:pt x="1657" y="285"/>
                  <a:pt x="1657" y="285"/>
                </a:cubicBezTo>
                <a:cubicBezTo>
                  <a:pt x="1740" y="285"/>
                  <a:pt x="1740" y="285"/>
                  <a:pt x="1740" y="285"/>
                </a:cubicBezTo>
                <a:lnTo>
                  <a:pt x="1740" y="202"/>
                </a:lnTo>
                <a:close/>
                <a:moveTo>
                  <a:pt x="1278" y="285"/>
                </a:moveTo>
                <a:cubicBezTo>
                  <a:pt x="1480" y="285"/>
                  <a:pt x="1480" y="285"/>
                  <a:pt x="1480" y="285"/>
                </a:cubicBezTo>
                <a:cubicBezTo>
                  <a:pt x="1480" y="243"/>
                  <a:pt x="1480" y="243"/>
                  <a:pt x="1480" y="243"/>
                </a:cubicBezTo>
                <a:cubicBezTo>
                  <a:pt x="1521" y="243"/>
                  <a:pt x="1521" y="243"/>
                  <a:pt x="1521" y="243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9" y="120"/>
                  <a:pt x="1439" y="120"/>
                  <a:pt x="1439" y="120"/>
                </a:cubicBezTo>
                <a:cubicBezTo>
                  <a:pt x="1319" y="120"/>
                  <a:pt x="1319" y="120"/>
                  <a:pt x="1319" y="120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36" y="0"/>
                  <a:pt x="1236" y="0"/>
                  <a:pt x="1236" y="0"/>
                </a:cubicBezTo>
                <a:cubicBezTo>
                  <a:pt x="1236" y="120"/>
                  <a:pt x="1236" y="120"/>
                  <a:pt x="1236" y="120"/>
                </a:cubicBezTo>
                <a:cubicBezTo>
                  <a:pt x="1278" y="120"/>
                  <a:pt x="1278" y="120"/>
                  <a:pt x="1278" y="120"/>
                </a:cubicBezTo>
                <a:cubicBezTo>
                  <a:pt x="1278" y="161"/>
                  <a:pt x="1278" y="161"/>
                  <a:pt x="1278" y="161"/>
                </a:cubicBezTo>
                <a:cubicBezTo>
                  <a:pt x="1439" y="161"/>
                  <a:pt x="1439" y="161"/>
                  <a:pt x="1439" y="161"/>
                </a:cubicBezTo>
                <a:cubicBezTo>
                  <a:pt x="1439" y="243"/>
                  <a:pt x="1439" y="243"/>
                  <a:pt x="1439" y="243"/>
                </a:cubicBezTo>
                <a:cubicBezTo>
                  <a:pt x="1319" y="243"/>
                  <a:pt x="1319" y="243"/>
                  <a:pt x="1319" y="243"/>
                </a:cubicBezTo>
                <a:cubicBezTo>
                  <a:pt x="1319" y="202"/>
                  <a:pt x="1319" y="202"/>
                  <a:pt x="1319" y="202"/>
                </a:cubicBezTo>
                <a:cubicBezTo>
                  <a:pt x="1236" y="202"/>
                  <a:pt x="1236" y="202"/>
                  <a:pt x="1236" y="202"/>
                </a:cubicBezTo>
                <a:cubicBezTo>
                  <a:pt x="1236" y="243"/>
                  <a:pt x="1236" y="243"/>
                  <a:pt x="1236" y="243"/>
                </a:cubicBezTo>
                <a:cubicBezTo>
                  <a:pt x="1278" y="243"/>
                  <a:pt x="1278" y="243"/>
                  <a:pt x="1278" y="243"/>
                </a:cubicBezTo>
                <a:lnTo>
                  <a:pt x="1278" y="285"/>
                </a:lnTo>
                <a:close/>
                <a:moveTo>
                  <a:pt x="709" y="0"/>
                </a:moveTo>
                <a:cubicBezTo>
                  <a:pt x="424" y="0"/>
                  <a:pt x="424" y="0"/>
                  <a:pt x="424" y="0"/>
                </a:cubicBezTo>
                <a:cubicBezTo>
                  <a:pt x="424" y="41"/>
                  <a:pt x="424" y="41"/>
                  <a:pt x="424" y="41"/>
                </a:cubicBezTo>
                <a:cubicBezTo>
                  <a:pt x="626" y="41"/>
                  <a:pt x="626" y="41"/>
                  <a:pt x="626" y="41"/>
                </a:cubicBezTo>
                <a:cubicBezTo>
                  <a:pt x="626" y="123"/>
                  <a:pt x="626" y="123"/>
                  <a:pt x="626" y="123"/>
                </a:cubicBezTo>
                <a:cubicBezTo>
                  <a:pt x="465" y="123"/>
                  <a:pt x="465" y="123"/>
                  <a:pt x="465" y="123"/>
                </a:cubicBezTo>
                <a:cubicBezTo>
                  <a:pt x="465" y="164"/>
                  <a:pt x="465" y="164"/>
                  <a:pt x="465" y="164"/>
                </a:cubicBezTo>
                <a:cubicBezTo>
                  <a:pt x="626" y="164"/>
                  <a:pt x="626" y="164"/>
                  <a:pt x="626" y="164"/>
                </a:cubicBezTo>
                <a:cubicBezTo>
                  <a:pt x="626" y="247"/>
                  <a:pt x="626" y="247"/>
                  <a:pt x="626" y="247"/>
                </a:cubicBezTo>
                <a:cubicBezTo>
                  <a:pt x="424" y="247"/>
                  <a:pt x="424" y="247"/>
                  <a:pt x="424" y="247"/>
                </a:cubicBezTo>
                <a:cubicBezTo>
                  <a:pt x="424" y="285"/>
                  <a:pt x="424" y="285"/>
                  <a:pt x="424" y="285"/>
                </a:cubicBezTo>
                <a:cubicBezTo>
                  <a:pt x="709" y="285"/>
                  <a:pt x="709" y="285"/>
                  <a:pt x="709" y="285"/>
                </a:cubicBezTo>
                <a:lnTo>
                  <a:pt x="709" y="0"/>
                </a:lnTo>
                <a:close/>
                <a:moveTo>
                  <a:pt x="2800" y="41"/>
                </a:moveTo>
                <a:cubicBezTo>
                  <a:pt x="2800" y="0"/>
                  <a:pt x="2800" y="0"/>
                  <a:pt x="2800" y="0"/>
                </a:cubicBezTo>
                <a:cubicBezTo>
                  <a:pt x="2515" y="0"/>
                  <a:pt x="2515" y="0"/>
                  <a:pt x="2515" y="0"/>
                </a:cubicBezTo>
                <a:cubicBezTo>
                  <a:pt x="2515" y="285"/>
                  <a:pt x="2515" y="285"/>
                  <a:pt x="2515" y="285"/>
                </a:cubicBezTo>
                <a:cubicBezTo>
                  <a:pt x="2800" y="285"/>
                  <a:pt x="2800" y="285"/>
                  <a:pt x="2800" y="285"/>
                </a:cubicBezTo>
                <a:cubicBezTo>
                  <a:pt x="2800" y="247"/>
                  <a:pt x="2800" y="247"/>
                  <a:pt x="2800" y="247"/>
                </a:cubicBezTo>
                <a:cubicBezTo>
                  <a:pt x="2597" y="247"/>
                  <a:pt x="2597" y="247"/>
                  <a:pt x="2597" y="247"/>
                </a:cubicBezTo>
                <a:cubicBezTo>
                  <a:pt x="2597" y="164"/>
                  <a:pt x="2597" y="164"/>
                  <a:pt x="2597" y="164"/>
                </a:cubicBezTo>
                <a:cubicBezTo>
                  <a:pt x="2758" y="164"/>
                  <a:pt x="2758" y="164"/>
                  <a:pt x="2758" y="164"/>
                </a:cubicBezTo>
                <a:cubicBezTo>
                  <a:pt x="2758" y="123"/>
                  <a:pt x="2758" y="123"/>
                  <a:pt x="2758" y="123"/>
                </a:cubicBezTo>
                <a:cubicBezTo>
                  <a:pt x="2597" y="123"/>
                  <a:pt x="2597" y="123"/>
                  <a:pt x="2597" y="123"/>
                </a:cubicBezTo>
                <a:cubicBezTo>
                  <a:pt x="2597" y="41"/>
                  <a:pt x="2597" y="41"/>
                  <a:pt x="2597" y="41"/>
                </a:cubicBezTo>
                <a:lnTo>
                  <a:pt x="2800" y="41"/>
                </a:lnTo>
                <a:close/>
                <a:moveTo>
                  <a:pt x="857" y="243"/>
                </a:moveTo>
                <a:cubicBezTo>
                  <a:pt x="898" y="243"/>
                  <a:pt x="898" y="243"/>
                  <a:pt x="898" y="243"/>
                </a:cubicBezTo>
                <a:cubicBezTo>
                  <a:pt x="898" y="285"/>
                  <a:pt x="898" y="285"/>
                  <a:pt x="898" y="285"/>
                </a:cubicBezTo>
                <a:cubicBezTo>
                  <a:pt x="1059" y="285"/>
                  <a:pt x="1059" y="285"/>
                  <a:pt x="1059" y="285"/>
                </a:cubicBezTo>
                <a:cubicBezTo>
                  <a:pt x="1059" y="243"/>
                  <a:pt x="1059" y="243"/>
                  <a:pt x="1059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202"/>
                  <a:pt x="1101" y="202"/>
                  <a:pt x="1101" y="202"/>
                </a:cubicBezTo>
                <a:cubicBezTo>
                  <a:pt x="1018" y="202"/>
                  <a:pt x="1018" y="202"/>
                  <a:pt x="1018" y="202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936" y="243"/>
                  <a:pt x="936" y="243"/>
                  <a:pt x="936" y="243"/>
                </a:cubicBezTo>
                <a:cubicBezTo>
                  <a:pt x="936" y="202"/>
                  <a:pt x="936" y="202"/>
                  <a:pt x="936" y="202"/>
                </a:cubicBezTo>
                <a:cubicBezTo>
                  <a:pt x="895" y="202"/>
                  <a:pt x="895" y="202"/>
                  <a:pt x="895" y="202"/>
                </a:cubicBezTo>
                <a:cubicBezTo>
                  <a:pt x="895" y="82"/>
                  <a:pt x="895" y="82"/>
                  <a:pt x="895" y="82"/>
                </a:cubicBezTo>
                <a:cubicBezTo>
                  <a:pt x="936" y="82"/>
                  <a:pt x="936" y="82"/>
                  <a:pt x="936" y="82"/>
                </a:cubicBezTo>
                <a:cubicBezTo>
                  <a:pt x="936" y="41"/>
                  <a:pt x="936" y="41"/>
                  <a:pt x="936" y="41"/>
                </a:cubicBezTo>
                <a:cubicBezTo>
                  <a:pt x="1018" y="41"/>
                  <a:pt x="1018" y="41"/>
                  <a:pt x="1018" y="41"/>
                </a:cubicBezTo>
                <a:cubicBezTo>
                  <a:pt x="1018" y="82"/>
                  <a:pt x="1018" y="82"/>
                  <a:pt x="1018" y="82"/>
                </a:cubicBezTo>
                <a:cubicBezTo>
                  <a:pt x="1101" y="82"/>
                  <a:pt x="1101" y="82"/>
                  <a:pt x="1101" y="82"/>
                </a:cubicBezTo>
                <a:cubicBezTo>
                  <a:pt x="1101" y="41"/>
                  <a:pt x="1101" y="41"/>
                  <a:pt x="1101" y="41"/>
                </a:cubicBezTo>
                <a:cubicBezTo>
                  <a:pt x="1059" y="41"/>
                  <a:pt x="1059" y="41"/>
                  <a:pt x="1059" y="41"/>
                </a:cubicBezTo>
                <a:cubicBezTo>
                  <a:pt x="1059" y="0"/>
                  <a:pt x="1059" y="0"/>
                  <a:pt x="1059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41"/>
                  <a:pt x="898" y="41"/>
                  <a:pt x="898" y="41"/>
                </a:cubicBezTo>
                <a:cubicBezTo>
                  <a:pt x="857" y="41"/>
                  <a:pt x="857" y="41"/>
                  <a:pt x="857" y="41"/>
                </a:cubicBezTo>
                <a:cubicBezTo>
                  <a:pt x="857" y="82"/>
                  <a:pt x="857" y="82"/>
                  <a:pt x="857" y="82"/>
                </a:cubicBezTo>
                <a:cubicBezTo>
                  <a:pt x="816" y="82"/>
                  <a:pt x="816" y="82"/>
                  <a:pt x="816" y="82"/>
                </a:cubicBezTo>
                <a:cubicBezTo>
                  <a:pt x="816" y="202"/>
                  <a:pt x="816" y="202"/>
                  <a:pt x="816" y="202"/>
                </a:cubicBezTo>
                <a:cubicBezTo>
                  <a:pt x="857" y="202"/>
                  <a:pt x="857" y="202"/>
                  <a:pt x="857" y="202"/>
                </a:cubicBezTo>
                <a:lnTo>
                  <a:pt x="857" y="243"/>
                </a:lnTo>
                <a:close/>
                <a:moveTo>
                  <a:pt x="2291" y="82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49" y="120"/>
                  <a:pt x="2249" y="120"/>
                  <a:pt x="2249" y="120"/>
                </a:cubicBezTo>
                <a:cubicBezTo>
                  <a:pt x="2208" y="120"/>
                  <a:pt x="2208" y="120"/>
                  <a:pt x="2208" y="120"/>
                </a:cubicBezTo>
                <a:cubicBezTo>
                  <a:pt x="2208" y="161"/>
                  <a:pt x="2208" y="161"/>
                  <a:pt x="2208" y="161"/>
                </a:cubicBezTo>
                <a:cubicBezTo>
                  <a:pt x="2167" y="161"/>
                  <a:pt x="2167" y="161"/>
                  <a:pt x="2167" y="161"/>
                </a:cubicBezTo>
                <a:cubicBezTo>
                  <a:pt x="2167" y="0"/>
                  <a:pt x="2167" y="0"/>
                  <a:pt x="2167" y="0"/>
                </a:cubicBezTo>
                <a:cubicBezTo>
                  <a:pt x="2085" y="0"/>
                  <a:pt x="2085" y="0"/>
                  <a:pt x="2085" y="0"/>
                </a:cubicBezTo>
                <a:cubicBezTo>
                  <a:pt x="2085" y="285"/>
                  <a:pt x="2085" y="285"/>
                  <a:pt x="2085" y="285"/>
                </a:cubicBezTo>
                <a:cubicBezTo>
                  <a:pt x="2167" y="285"/>
                  <a:pt x="2167" y="285"/>
                  <a:pt x="2167" y="285"/>
                </a:cubicBezTo>
                <a:cubicBezTo>
                  <a:pt x="2167" y="243"/>
                  <a:pt x="2167" y="243"/>
                  <a:pt x="2167" y="243"/>
                </a:cubicBezTo>
                <a:cubicBezTo>
                  <a:pt x="2208" y="243"/>
                  <a:pt x="2208" y="243"/>
                  <a:pt x="2208" y="243"/>
                </a:cubicBezTo>
                <a:cubicBezTo>
                  <a:pt x="2208" y="202"/>
                  <a:pt x="2208" y="202"/>
                  <a:pt x="2208" y="202"/>
                </a:cubicBezTo>
                <a:cubicBezTo>
                  <a:pt x="2249" y="202"/>
                  <a:pt x="2249" y="202"/>
                  <a:pt x="2249" y="202"/>
                </a:cubicBezTo>
                <a:cubicBezTo>
                  <a:pt x="2249" y="161"/>
                  <a:pt x="2249" y="161"/>
                  <a:pt x="2249" y="161"/>
                </a:cubicBezTo>
                <a:cubicBezTo>
                  <a:pt x="2291" y="161"/>
                  <a:pt x="2291" y="161"/>
                  <a:pt x="2291" y="161"/>
                </a:cubicBezTo>
                <a:cubicBezTo>
                  <a:pt x="2291" y="285"/>
                  <a:pt x="2291" y="285"/>
                  <a:pt x="2291" y="285"/>
                </a:cubicBezTo>
                <a:cubicBezTo>
                  <a:pt x="2373" y="285"/>
                  <a:pt x="2373" y="285"/>
                  <a:pt x="2373" y="285"/>
                </a:cubicBezTo>
                <a:cubicBezTo>
                  <a:pt x="2373" y="0"/>
                  <a:pt x="2373" y="0"/>
                  <a:pt x="2373" y="0"/>
                </a:cubicBezTo>
                <a:cubicBezTo>
                  <a:pt x="2291" y="0"/>
                  <a:pt x="2291" y="0"/>
                  <a:pt x="2291" y="0"/>
                </a:cubicBezTo>
                <a:lnTo>
                  <a:pt x="2291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43"/>
          <p:cNvSpPr/>
          <p:nvPr/>
        </p:nvSpPr>
        <p:spPr>
          <a:xfrm>
            <a:off x="4723187" y="103272"/>
            <a:ext cx="3740800" cy="4243923"/>
          </a:xfrm>
          <a:custGeom>
            <a:avLst/>
            <a:gdLst/>
            <a:ahLst/>
            <a:cxnLst/>
            <a:rect l="l" t="t" r="r" b="b"/>
            <a:pathLst>
              <a:path w="1677" h="1906" extrusionOk="0">
                <a:moveTo>
                  <a:pt x="46" y="150"/>
                </a:moveTo>
                <a:cubicBezTo>
                  <a:pt x="49" y="56"/>
                  <a:pt x="152" y="0"/>
                  <a:pt x="232" y="49"/>
                </a:cubicBezTo>
                <a:cubicBezTo>
                  <a:pt x="1597" y="888"/>
                  <a:pt x="1597" y="888"/>
                  <a:pt x="1597" y="888"/>
                </a:cubicBezTo>
                <a:cubicBezTo>
                  <a:pt x="1677" y="937"/>
                  <a:pt x="1674" y="1054"/>
                  <a:pt x="1591" y="1099"/>
                </a:cubicBezTo>
                <a:cubicBezTo>
                  <a:pt x="182" y="1861"/>
                  <a:pt x="182" y="1861"/>
                  <a:pt x="182" y="1861"/>
                </a:cubicBezTo>
                <a:cubicBezTo>
                  <a:pt x="100" y="1906"/>
                  <a:pt x="0" y="1845"/>
                  <a:pt x="2" y="1751"/>
                </a:cubicBezTo>
                <a:lnTo>
                  <a:pt x="46" y="150"/>
                </a:lnTo>
                <a:close/>
              </a:path>
            </a:pathLst>
          </a:custGeom>
          <a:solidFill>
            <a:srgbClr val="FF52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43"/>
          <p:cNvSpPr/>
          <p:nvPr/>
        </p:nvSpPr>
        <p:spPr>
          <a:xfrm>
            <a:off x="6126788" y="2610000"/>
            <a:ext cx="2009775" cy="2004378"/>
          </a:xfrm>
          <a:custGeom>
            <a:avLst/>
            <a:gdLst/>
            <a:ahLst/>
            <a:cxnLst/>
            <a:rect l="l" t="t" r="r" b="b"/>
            <a:pathLst>
              <a:path w="1217" h="1216" extrusionOk="0">
                <a:moveTo>
                  <a:pt x="366" y="70"/>
                </a:moveTo>
                <a:cubicBezTo>
                  <a:pt x="415" y="186"/>
                  <a:pt x="415" y="186"/>
                  <a:pt x="415" y="186"/>
                </a:cubicBezTo>
                <a:cubicBezTo>
                  <a:pt x="415" y="186"/>
                  <a:pt x="415" y="186"/>
                  <a:pt x="415" y="186"/>
                </a:cubicBezTo>
                <a:cubicBezTo>
                  <a:pt x="417" y="192"/>
                  <a:pt x="424" y="196"/>
                  <a:pt x="431" y="196"/>
                </a:cubicBezTo>
                <a:cubicBezTo>
                  <a:pt x="431" y="196"/>
                  <a:pt x="431" y="196"/>
                  <a:pt x="431" y="196"/>
                </a:cubicBezTo>
                <a:cubicBezTo>
                  <a:pt x="432" y="196"/>
                  <a:pt x="435" y="196"/>
                  <a:pt x="437" y="196"/>
                </a:cubicBezTo>
                <a:cubicBezTo>
                  <a:pt x="437" y="196"/>
                  <a:pt x="437" y="196"/>
                  <a:pt x="437" y="196"/>
                </a:cubicBezTo>
                <a:cubicBezTo>
                  <a:pt x="438" y="195"/>
                  <a:pt x="438" y="195"/>
                  <a:pt x="438" y="195"/>
                </a:cubicBezTo>
                <a:cubicBezTo>
                  <a:pt x="447" y="191"/>
                  <a:pt x="451" y="182"/>
                  <a:pt x="447" y="172"/>
                </a:cubicBezTo>
                <a:cubicBezTo>
                  <a:pt x="447" y="172"/>
                  <a:pt x="447" y="172"/>
                  <a:pt x="447" y="172"/>
                </a:cubicBezTo>
                <a:cubicBezTo>
                  <a:pt x="399" y="57"/>
                  <a:pt x="399" y="57"/>
                  <a:pt x="399" y="57"/>
                </a:cubicBezTo>
                <a:cubicBezTo>
                  <a:pt x="399" y="56"/>
                  <a:pt x="399" y="56"/>
                  <a:pt x="399" y="56"/>
                </a:cubicBezTo>
                <a:cubicBezTo>
                  <a:pt x="395" y="48"/>
                  <a:pt x="385" y="43"/>
                  <a:pt x="376" y="47"/>
                </a:cubicBezTo>
                <a:cubicBezTo>
                  <a:pt x="376" y="47"/>
                  <a:pt x="376" y="47"/>
                  <a:pt x="376" y="47"/>
                </a:cubicBezTo>
                <a:cubicBezTo>
                  <a:pt x="376" y="47"/>
                  <a:pt x="376" y="47"/>
                  <a:pt x="376" y="47"/>
                </a:cubicBezTo>
                <a:cubicBezTo>
                  <a:pt x="367" y="51"/>
                  <a:pt x="362" y="61"/>
                  <a:pt x="366" y="70"/>
                </a:cubicBezTo>
                <a:close/>
                <a:moveTo>
                  <a:pt x="267" y="292"/>
                </a:moveTo>
                <a:cubicBezTo>
                  <a:pt x="267" y="292"/>
                  <a:pt x="267" y="292"/>
                  <a:pt x="267" y="292"/>
                </a:cubicBezTo>
                <a:cubicBezTo>
                  <a:pt x="271" y="296"/>
                  <a:pt x="276" y="297"/>
                  <a:pt x="280" y="297"/>
                </a:cubicBezTo>
                <a:cubicBezTo>
                  <a:pt x="284" y="297"/>
                  <a:pt x="289" y="296"/>
                  <a:pt x="292" y="292"/>
                </a:cubicBezTo>
                <a:cubicBezTo>
                  <a:pt x="300" y="285"/>
                  <a:pt x="299" y="274"/>
                  <a:pt x="293" y="267"/>
                </a:cubicBezTo>
                <a:cubicBezTo>
                  <a:pt x="204" y="178"/>
                  <a:pt x="204" y="178"/>
                  <a:pt x="204" y="178"/>
                </a:cubicBezTo>
                <a:cubicBezTo>
                  <a:pt x="197" y="171"/>
                  <a:pt x="186" y="171"/>
                  <a:pt x="179" y="178"/>
                </a:cubicBezTo>
                <a:cubicBezTo>
                  <a:pt x="172" y="185"/>
                  <a:pt x="172" y="196"/>
                  <a:pt x="179" y="203"/>
                </a:cubicBezTo>
                <a:cubicBezTo>
                  <a:pt x="179" y="203"/>
                  <a:pt x="179" y="203"/>
                  <a:pt x="179" y="203"/>
                </a:cubicBezTo>
                <a:lnTo>
                  <a:pt x="267" y="292"/>
                </a:lnTo>
                <a:close/>
                <a:moveTo>
                  <a:pt x="46" y="375"/>
                </a:moveTo>
                <a:cubicBezTo>
                  <a:pt x="43" y="384"/>
                  <a:pt x="47" y="395"/>
                  <a:pt x="56" y="398"/>
                </a:cubicBezTo>
                <a:cubicBezTo>
                  <a:pt x="172" y="447"/>
                  <a:pt x="172" y="447"/>
                  <a:pt x="172" y="447"/>
                </a:cubicBezTo>
                <a:cubicBezTo>
                  <a:pt x="172" y="447"/>
                  <a:pt x="172" y="447"/>
                  <a:pt x="172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56" y="398"/>
                  <a:pt x="56" y="398"/>
                  <a:pt x="56" y="398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3" y="447"/>
                  <a:pt x="173" y="447"/>
                  <a:pt x="173" y="447"/>
                </a:cubicBezTo>
                <a:cubicBezTo>
                  <a:pt x="175" y="447"/>
                  <a:pt x="176" y="448"/>
                  <a:pt x="178" y="448"/>
                </a:cubicBezTo>
                <a:cubicBezTo>
                  <a:pt x="186" y="448"/>
                  <a:pt x="192" y="443"/>
                  <a:pt x="195" y="436"/>
                </a:cubicBezTo>
                <a:cubicBezTo>
                  <a:pt x="195" y="436"/>
                  <a:pt x="195" y="436"/>
                  <a:pt x="195" y="436"/>
                </a:cubicBezTo>
                <a:cubicBezTo>
                  <a:pt x="195" y="436"/>
                  <a:pt x="195" y="436"/>
                  <a:pt x="195" y="436"/>
                </a:cubicBezTo>
                <a:cubicBezTo>
                  <a:pt x="198" y="428"/>
                  <a:pt x="194" y="417"/>
                  <a:pt x="185" y="413"/>
                </a:cubicBezTo>
                <a:cubicBezTo>
                  <a:pt x="69" y="365"/>
                  <a:pt x="69" y="365"/>
                  <a:pt x="69" y="365"/>
                </a:cubicBezTo>
                <a:cubicBezTo>
                  <a:pt x="69" y="365"/>
                  <a:pt x="69" y="365"/>
                  <a:pt x="69" y="365"/>
                </a:cubicBezTo>
                <a:cubicBezTo>
                  <a:pt x="60" y="362"/>
                  <a:pt x="50" y="366"/>
                  <a:pt x="46" y="375"/>
                </a:cubicBezTo>
                <a:close/>
                <a:moveTo>
                  <a:pt x="46" y="840"/>
                </a:moveTo>
                <a:cubicBezTo>
                  <a:pt x="46" y="841"/>
                  <a:pt x="46" y="841"/>
                  <a:pt x="46" y="841"/>
                </a:cubicBezTo>
                <a:cubicBezTo>
                  <a:pt x="46" y="841"/>
                  <a:pt x="46" y="841"/>
                  <a:pt x="46" y="841"/>
                </a:cubicBezTo>
                <a:cubicBezTo>
                  <a:pt x="49" y="847"/>
                  <a:pt x="56" y="851"/>
                  <a:pt x="63" y="851"/>
                </a:cubicBezTo>
                <a:cubicBezTo>
                  <a:pt x="63" y="851"/>
                  <a:pt x="63" y="851"/>
                  <a:pt x="63" y="851"/>
                </a:cubicBezTo>
                <a:cubicBezTo>
                  <a:pt x="63" y="851"/>
                  <a:pt x="63" y="851"/>
                  <a:pt x="63" y="851"/>
                </a:cubicBezTo>
                <a:cubicBezTo>
                  <a:pt x="64" y="851"/>
                  <a:pt x="66" y="851"/>
                  <a:pt x="69" y="851"/>
                </a:cubicBezTo>
                <a:cubicBezTo>
                  <a:pt x="69" y="851"/>
                  <a:pt x="69" y="851"/>
                  <a:pt x="69" y="851"/>
                </a:cubicBezTo>
                <a:cubicBezTo>
                  <a:pt x="186" y="802"/>
                  <a:pt x="186" y="802"/>
                  <a:pt x="186" y="802"/>
                </a:cubicBezTo>
                <a:cubicBezTo>
                  <a:pt x="186" y="802"/>
                  <a:pt x="186" y="802"/>
                  <a:pt x="186" y="802"/>
                </a:cubicBezTo>
                <a:cubicBezTo>
                  <a:pt x="195" y="798"/>
                  <a:pt x="200" y="788"/>
                  <a:pt x="196" y="779"/>
                </a:cubicBezTo>
                <a:cubicBezTo>
                  <a:pt x="196" y="779"/>
                  <a:pt x="196" y="779"/>
                  <a:pt x="196" y="779"/>
                </a:cubicBezTo>
                <a:cubicBezTo>
                  <a:pt x="196" y="778"/>
                  <a:pt x="196" y="778"/>
                  <a:pt x="196" y="778"/>
                </a:cubicBezTo>
                <a:cubicBezTo>
                  <a:pt x="192" y="770"/>
                  <a:pt x="182" y="765"/>
                  <a:pt x="173" y="769"/>
                </a:cubicBezTo>
                <a:cubicBezTo>
                  <a:pt x="173" y="769"/>
                  <a:pt x="173" y="769"/>
                  <a:pt x="173" y="769"/>
                </a:cubicBezTo>
                <a:cubicBezTo>
                  <a:pt x="56" y="817"/>
                  <a:pt x="56" y="817"/>
                  <a:pt x="56" y="817"/>
                </a:cubicBezTo>
                <a:cubicBezTo>
                  <a:pt x="56" y="817"/>
                  <a:pt x="56" y="817"/>
                  <a:pt x="56" y="817"/>
                </a:cubicBezTo>
                <a:cubicBezTo>
                  <a:pt x="47" y="821"/>
                  <a:pt x="43" y="831"/>
                  <a:pt x="46" y="840"/>
                </a:cubicBezTo>
                <a:close/>
                <a:moveTo>
                  <a:pt x="204" y="1038"/>
                </a:moveTo>
                <a:cubicBezTo>
                  <a:pt x="291" y="950"/>
                  <a:pt x="291" y="950"/>
                  <a:pt x="291" y="950"/>
                </a:cubicBezTo>
                <a:cubicBezTo>
                  <a:pt x="298" y="943"/>
                  <a:pt x="298" y="932"/>
                  <a:pt x="291" y="925"/>
                </a:cubicBezTo>
                <a:cubicBezTo>
                  <a:pt x="285" y="918"/>
                  <a:pt x="273" y="918"/>
                  <a:pt x="266" y="925"/>
                </a:cubicBezTo>
                <a:cubicBezTo>
                  <a:pt x="179" y="1013"/>
                  <a:pt x="179" y="1013"/>
                  <a:pt x="179" y="1013"/>
                </a:cubicBezTo>
                <a:cubicBezTo>
                  <a:pt x="172" y="1019"/>
                  <a:pt x="172" y="1031"/>
                  <a:pt x="179" y="1038"/>
                </a:cubicBezTo>
                <a:cubicBezTo>
                  <a:pt x="182" y="1041"/>
                  <a:pt x="187" y="1043"/>
                  <a:pt x="191" y="1043"/>
                </a:cubicBezTo>
                <a:cubicBezTo>
                  <a:pt x="196" y="1043"/>
                  <a:pt x="200" y="1041"/>
                  <a:pt x="204" y="1038"/>
                </a:cubicBezTo>
                <a:close/>
                <a:moveTo>
                  <a:pt x="383" y="1171"/>
                </a:moveTo>
                <a:cubicBezTo>
                  <a:pt x="390" y="1171"/>
                  <a:pt x="396" y="1167"/>
                  <a:pt x="399" y="1160"/>
                </a:cubicBezTo>
                <a:cubicBezTo>
                  <a:pt x="447" y="1043"/>
                  <a:pt x="447" y="1043"/>
                  <a:pt x="447" y="1043"/>
                </a:cubicBezTo>
                <a:cubicBezTo>
                  <a:pt x="447" y="1043"/>
                  <a:pt x="447" y="1043"/>
                  <a:pt x="447" y="1043"/>
                </a:cubicBezTo>
                <a:cubicBezTo>
                  <a:pt x="451" y="1034"/>
                  <a:pt x="447" y="1024"/>
                  <a:pt x="437" y="1020"/>
                </a:cubicBezTo>
                <a:cubicBezTo>
                  <a:pt x="428" y="1017"/>
                  <a:pt x="418" y="1021"/>
                  <a:pt x="414" y="1030"/>
                </a:cubicBezTo>
                <a:cubicBezTo>
                  <a:pt x="366" y="1146"/>
                  <a:pt x="366" y="1146"/>
                  <a:pt x="366" y="1146"/>
                </a:cubicBezTo>
                <a:cubicBezTo>
                  <a:pt x="366" y="1146"/>
                  <a:pt x="366" y="1146"/>
                  <a:pt x="366" y="1146"/>
                </a:cubicBezTo>
                <a:cubicBezTo>
                  <a:pt x="363" y="1155"/>
                  <a:pt x="367" y="1166"/>
                  <a:pt x="376" y="1170"/>
                </a:cubicBezTo>
                <a:cubicBezTo>
                  <a:pt x="376" y="1170"/>
                  <a:pt x="376" y="1170"/>
                  <a:pt x="376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77" y="1170"/>
                  <a:pt x="377" y="1170"/>
                  <a:pt x="377" y="1170"/>
                </a:cubicBezTo>
                <a:cubicBezTo>
                  <a:pt x="399" y="1160"/>
                  <a:pt x="399" y="1160"/>
                  <a:pt x="399" y="1160"/>
                </a:cubicBezTo>
                <a:cubicBezTo>
                  <a:pt x="378" y="1170"/>
                  <a:pt x="378" y="1170"/>
                  <a:pt x="378" y="1170"/>
                </a:cubicBezTo>
                <a:cubicBezTo>
                  <a:pt x="378" y="1170"/>
                  <a:pt x="378" y="1170"/>
                  <a:pt x="378" y="1170"/>
                </a:cubicBezTo>
                <a:cubicBezTo>
                  <a:pt x="379" y="1171"/>
                  <a:pt x="381" y="1171"/>
                  <a:pt x="383" y="1171"/>
                </a:cubicBezTo>
                <a:close/>
                <a:moveTo>
                  <a:pt x="770" y="1045"/>
                </a:moveTo>
                <a:cubicBezTo>
                  <a:pt x="818" y="1160"/>
                  <a:pt x="818" y="1160"/>
                  <a:pt x="818" y="1160"/>
                </a:cubicBezTo>
                <a:cubicBezTo>
                  <a:pt x="818" y="1161"/>
                  <a:pt x="818" y="1161"/>
                  <a:pt x="818" y="1161"/>
                </a:cubicBezTo>
                <a:cubicBezTo>
                  <a:pt x="821" y="1167"/>
                  <a:pt x="827" y="1171"/>
                  <a:pt x="834" y="1171"/>
                </a:cubicBezTo>
                <a:cubicBezTo>
                  <a:pt x="834" y="1171"/>
                  <a:pt x="834" y="1171"/>
                  <a:pt x="834" y="1171"/>
                </a:cubicBezTo>
                <a:cubicBezTo>
                  <a:pt x="836" y="1171"/>
                  <a:pt x="838" y="1171"/>
                  <a:pt x="841" y="1170"/>
                </a:cubicBezTo>
                <a:cubicBezTo>
                  <a:pt x="841" y="1170"/>
                  <a:pt x="841" y="1170"/>
                  <a:pt x="841" y="1170"/>
                </a:cubicBezTo>
                <a:cubicBezTo>
                  <a:pt x="841" y="1170"/>
                  <a:pt x="841" y="1170"/>
                  <a:pt x="841" y="1170"/>
                </a:cubicBezTo>
                <a:cubicBezTo>
                  <a:pt x="850" y="1166"/>
                  <a:pt x="855" y="1156"/>
                  <a:pt x="851" y="1147"/>
                </a:cubicBezTo>
                <a:cubicBezTo>
                  <a:pt x="851" y="1147"/>
                  <a:pt x="851" y="1147"/>
                  <a:pt x="851" y="1147"/>
                </a:cubicBezTo>
                <a:cubicBezTo>
                  <a:pt x="803" y="1031"/>
                  <a:pt x="803" y="1031"/>
                  <a:pt x="803" y="1031"/>
                </a:cubicBezTo>
                <a:cubicBezTo>
                  <a:pt x="803" y="1031"/>
                  <a:pt x="803" y="1031"/>
                  <a:pt x="803" y="1031"/>
                </a:cubicBezTo>
                <a:cubicBezTo>
                  <a:pt x="799" y="1022"/>
                  <a:pt x="789" y="1018"/>
                  <a:pt x="780" y="1022"/>
                </a:cubicBezTo>
                <a:cubicBezTo>
                  <a:pt x="779" y="1022"/>
                  <a:pt x="779" y="1022"/>
                  <a:pt x="779" y="1022"/>
                </a:cubicBezTo>
                <a:cubicBezTo>
                  <a:pt x="779" y="1022"/>
                  <a:pt x="779" y="1022"/>
                  <a:pt x="779" y="1022"/>
                </a:cubicBezTo>
                <a:cubicBezTo>
                  <a:pt x="770" y="1026"/>
                  <a:pt x="766" y="1035"/>
                  <a:pt x="770" y="1045"/>
                </a:cubicBezTo>
                <a:close/>
                <a:moveTo>
                  <a:pt x="1153" y="851"/>
                </a:moveTo>
                <a:cubicBezTo>
                  <a:pt x="1159" y="851"/>
                  <a:pt x="1167" y="848"/>
                  <a:pt x="1169" y="840"/>
                </a:cubicBezTo>
                <a:cubicBezTo>
                  <a:pt x="1173" y="831"/>
                  <a:pt x="1169" y="820"/>
                  <a:pt x="1159" y="817"/>
                </a:cubicBezTo>
                <a:cubicBezTo>
                  <a:pt x="1044" y="769"/>
                  <a:pt x="1044" y="769"/>
                  <a:pt x="1044" y="769"/>
                </a:cubicBezTo>
                <a:cubicBezTo>
                  <a:pt x="1044" y="769"/>
                  <a:pt x="1044" y="769"/>
                  <a:pt x="1044" y="769"/>
                </a:cubicBezTo>
                <a:cubicBezTo>
                  <a:pt x="1035" y="765"/>
                  <a:pt x="1025" y="769"/>
                  <a:pt x="1021" y="779"/>
                </a:cubicBezTo>
                <a:cubicBezTo>
                  <a:pt x="1018" y="788"/>
                  <a:pt x="1022" y="798"/>
                  <a:pt x="1031" y="802"/>
                </a:cubicBezTo>
                <a:cubicBezTo>
                  <a:pt x="1146" y="850"/>
                  <a:pt x="1146" y="850"/>
                  <a:pt x="1146" y="850"/>
                </a:cubicBezTo>
                <a:cubicBezTo>
                  <a:pt x="1147" y="850"/>
                  <a:pt x="1147" y="850"/>
                  <a:pt x="1147" y="850"/>
                </a:cubicBezTo>
                <a:cubicBezTo>
                  <a:pt x="1147" y="850"/>
                  <a:pt x="1148" y="850"/>
                  <a:pt x="1148" y="850"/>
                </a:cubicBezTo>
                <a:cubicBezTo>
                  <a:pt x="1148" y="851"/>
                  <a:pt x="1148" y="851"/>
                  <a:pt x="1148" y="851"/>
                </a:cubicBezTo>
                <a:cubicBezTo>
                  <a:pt x="1149" y="851"/>
                  <a:pt x="1151" y="851"/>
                  <a:pt x="1153" y="851"/>
                </a:cubicBezTo>
                <a:close/>
                <a:moveTo>
                  <a:pt x="1021" y="437"/>
                </a:moveTo>
                <a:cubicBezTo>
                  <a:pt x="1021" y="437"/>
                  <a:pt x="1021" y="437"/>
                  <a:pt x="1021" y="437"/>
                </a:cubicBezTo>
                <a:cubicBezTo>
                  <a:pt x="1021" y="437"/>
                  <a:pt x="1021" y="437"/>
                  <a:pt x="1021" y="437"/>
                </a:cubicBezTo>
                <a:cubicBezTo>
                  <a:pt x="1024" y="443"/>
                  <a:pt x="1030" y="448"/>
                  <a:pt x="1037" y="448"/>
                </a:cubicBezTo>
                <a:cubicBezTo>
                  <a:pt x="1040" y="448"/>
                  <a:pt x="1042" y="447"/>
                  <a:pt x="1044" y="446"/>
                </a:cubicBezTo>
                <a:cubicBezTo>
                  <a:pt x="1044" y="446"/>
                  <a:pt x="1044" y="446"/>
                  <a:pt x="1044" y="446"/>
                </a:cubicBezTo>
                <a:cubicBezTo>
                  <a:pt x="1161" y="398"/>
                  <a:pt x="1161" y="398"/>
                  <a:pt x="1161" y="398"/>
                </a:cubicBezTo>
                <a:cubicBezTo>
                  <a:pt x="1161" y="398"/>
                  <a:pt x="1161" y="398"/>
                  <a:pt x="1161" y="398"/>
                </a:cubicBezTo>
                <a:cubicBezTo>
                  <a:pt x="1170" y="394"/>
                  <a:pt x="1174" y="384"/>
                  <a:pt x="1171" y="375"/>
                </a:cubicBezTo>
                <a:cubicBezTo>
                  <a:pt x="1171" y="375"/>
                  <a:pt x="1171" y="375"/>
                  <a:pt x="1171" y="375"/>
                </a:cubicBezTo>
                <a:cubicBezTo>
                  <a:pt x="1171" y="375"/>
                  <a:pt x="1171" y="375"/>
                  <a:pt x="1171" y="375"/>
                </a:cubicBezTo>
                <a:cubicBezTo>
                  <a:pt x="1167" y="366"/>
                  <a:pt x="1157" y="362"/>
                  <a:pt x="1147" y="365"/>
                </a:cubicBezTo>
                <a:cubicBezTo>
                  <a:pt x="1147" y="365"/>
                  <a:pt x="1147" y="365"/>
                  <a:pt x="1147" y="365"/>
                </a:cubicBezTo>
                <a:cubicBezTo>
                  <a:pt x="1031" y="414"/>
                  <a:pt x="1031" y="414"/>
                  <a:pt x="1031" y="414"/>
                </a:cubicBezTo>
                <a:cubicBezTo>
                  <a:pt x="1031" y="414"/>
                  <a:pt x="1031" y="414"/>
                  <a:pt x="1031" y="414"/>
                </a:cubicBezTo>
                <a:cubicBezTo>
                  <a:pt x="1022" y="418"/>
                  <a:pt x="1017" y="428"/>
                  <a:pt x="1021" y="437"/>
                </a:cubicBezTo>
                <a:close/>
                <a:moveTo>
                  <a:pt x="782" y="190"/>
                </a:moveTo>
                <a:cubicBezTo>
                  <a:pt x="782" y="190"/>
                  <a:pt x="782" y="190"/>
                  <a:pt x="782" y="190"/>
                </a:cubicBezTo>
                <a:cubicBezTo>
                  <a:pt x="782" y="190"/>
                  <a:pt x="782" y="190"/>
                  <a:pt x="782" y="190"/>
                </a:cubicBezTo>
                <a:cubicBezTo>
                  <a:pt x="782" y="190"/>
                  <a:pt x="782" y="190"/>
                  <a:pt x="782" y="190"/>
                </a:cubicBezTo>
                <a:close/>
                <a:moveTo>
                  <a:pt x="770" y="171"/>
                </a:moveTo>
                <a:cubicBezTo>
                  <a:pt x="818" y="55"/>
                  <a:pt x="818" y="55"/>
                  <a:pt x="818" y="55"/>
                </a:cubicBezTo>
                <a:cubicBezTo>
                  <a:pt x="821" y="46"/>
                  <a:pt x="832" y="42"/>
                  <a:pt x="841" y="45"/>
                </a:cubicBezTo>
                <a:cubicBezTo>
                  <a:pt x="850" y="49"/>
                  <a:pt x="854" y="59"/>
                  <a:pt x="851" y="68"/>
                </a:cubicBezTo>
                <a:cubicBezTo>
                  <a:pt x="851" y="68"/>
                  <a:pt x="851" y="68"/>
                  <a:pt x="851" y="68"/>
                </a:cubicBezTo>
                <a:cubicBezTo>
                  <a:pt x="803" y="185"/>
                  <a:pt x="803" y="185"/>
                  <a:pt x="803" y="185"/>
                </a:cubicBezTo>
                <a:cubicBezTo>
                  <a:pt x="803" y="185"/>
                  <a:pt x="803" y="185"/>
                  <a:pt x="803" y="185"/>
                </a:cubicBezTo>
                <a:cubicBezTo>
                  <a:pt x="800" y="192"/>
                  <a:pt x="794" y="196"/>
                  <a:pt x="786" y="196"/>
                </a:cubicBezTo>
                <a:cubicBezTo>
                  <a:pt x="785" y="196"/>
                  <a:pt x="783" y="196"/>
                  <a:pt x="782" y="195"/>
                </a:cubicBezTo>
                <a:cubicBezTo>
                  <a:pt x="781" y="195"/>
                  <a:pt x="781" y="195"/>
                  <a:pt x="781" y="195"/>
                </a:cubicBezTo>
                <a:cubicBezTo>
                  <a:pt x="781" y="195"/>
                  <a:pt x="781" y="195"/>
                  <a:pt x="780" y="195"/>
                </a:cubicBezTo>
                <a:cubicBezTo>
                  <a:pt x="780" y="195"/>
                  <a:pt x="780" y="195"/>
                  <a:pt x="780" y="195"/>
                </a:cubicBezTo>
                <a:cubicBezTo>
                  <a:pt x="780" y="195"/>
                  <a:pt x="780" y="195"/>
                  <a:pt x="780" y="195"/>
                </a:cubicBezTo>
                <a:cubicBezTo>
                  <a:pt x="770" y="191"/>
                  <a:pt x="766" y="180"/>
                  <a:pt x="770" y="171"/>
                </a:cubicBezTo>
                <a:close/>
                <a:moveTo>
                  <a:pt x="1038" y="178"/>
                </a:moveTo>
                <a:cubicBezTo>
                  <a:pt x="1032" y="171"/>
                  <a:pt x="1020" y="171"/>
                  <a:pt x="1013" y="178"/>
                </a:cubicBezTo>
                <a:cubicBezTo>
                  <a:pt x="925" y="267"/>
                  <a:pt x="925" y="267"/>
                  <a:pt x="925" y="267"/>
                </a:cubicBezTo>
                <a:cubicBezTo>
                  <a:pt x="917" y="274"/>
                  <a:pt x="918" y="285"/>
                  <a:pt x="924" y="292"/>
                </a:cubicBezTo>
                <a:cubicBezTo>
                  <a:pt x="928" y="296"/>
                  <a:pt x="933" y="297"/>
                  <a:pt x="937" y="297"/>
                </a:cubicBezTo>
                <a:cubicBezTo>
                  <a:pt x="941" y="297"/>
                  <a:pt x="946" y="296"/>
                  <a:pt x="950" y="292"/>
                </a:cubicBezTo>
                <a:cubicBezTo>
                  <a:pt x="1038" y="203"/>
                  <a:pt x="1038" y="203"/>
                  <a:pt x="1038" y="203"/>
                </a:cubicBezTo>
                <a:cubicBezTo>
                  <a:pt x="1045" y="196"/>
                  <a:pt x="1045" y="185"/>
                  <a:pt x="1038" y="178"/>
                </a:cubicBezTo>
                <a:close/>
                <a:moveTo>
                  <a:pt x="591" y="142"/>
                </a:moveTo>
                <a:cubicBezTo>
                  <a:pt x="591" y="152"/>
                  <a:pt x="599" y="160"/>
                  <a:pt x="609" y="160"/>
                </a:cubicBezTo>
                <a:cubicBezTo>
                  <a:pt x="618" y="160"/>
                  <a:pt x="626" y="152"/>
                  <a:pt x="626" y="142"/>
                </a:cubicBezTo>
                <a:cubicBezTo>
                  <a:pt x="626" y="17"/>
                  <a:pt x="626" y="17"/>
                  <a:pt x="626" y="17"/>
                </a:cubicBezTo>
                <a:cubicBezTo>
                  <a:pt x="626" y="7"/>
                  <a:pt x="618" y="0"/>
                  <a:pt x="609" y="0"/>
                </a:cubicBezTo>
                <a:cubicBezTo>
                  <a:pt x="599" y="0"/>
                  <a:pt x="591" y="7"/>
                  <a:pt x="591" y="17"/>
                </a:cubicBezTo>
                <a:lnTo>
                  <a:pt x="591" y="142"/>
                </a:lnTo>
                <a:close/>
                <a:moveTo>
                  <a:pt x="18" y="626"/>
                </a:moveTo>
                <a:cubicBezTo>
                  <a:pt x="143" y="626"/>
                  <a:pt x="143" y="626"/>
                  <a:pt x="143" y="626"/>
                </a:cubicBezTo>
                <a:cubicBezTo>
                  <a:pt x="153" y="626"/>
                  <a:pt x="161" y="618"/>
                  <a:pt x="161" y="608"/>
                </a:cubicBezTo>
                <a:cubicBezTo>
                  <a:pt x="161" y="598"/>
                  <a:pt x="153" y="590"/>
                  <a:pt x="143" y="590"/>
                </a:cubicBezTo>
                <a:cubicBezTo>
                  <a:pt x="18" y="590"/>
                  <a:pt x="18" y="590"/>
                  <a:pt x="18" y="590"/>
                </a:cubicBezTo>
                <a:cubicBezTo>
                  <a:pt x="8" y="590"/>
                  <a:pt x="0" y="598"/>
                  <a:pt x="0" y="608"/>
                </a:cubicBezTo>
                <a:cubicBezTo>
                  <a:pt x="0" y="618"/>
                  <a:pt x="8" y="626"/>
                  <a:pt x="18" y="626"/>
                </a:cubicBezTo>
                <a:close/>
                <a:moveTo>
                  <a:pt x="591" y="1198"/>
                </a:moveTo>
                <a:cubicBezTo>
                  <a:pt x="591" y="1208"/>
                  <a:pt x="599" y="1216"/>
                  <a:pt x="609" y="1216"/>
                </a:cubicBezTo>
                <a:cubicBezTo>
                  <a:pt x="618" y="1216"/>
                  <a:pt x="626" y="1208"/>
                  <a:pt x="626" y="1198"/>
                </a:cubicBezTo>
                <a:cubicBezTo>
                  <a:pt x="626" y="1073"/>
                  <a:pt x="626" y="1073"/>
                  <a:pt x="626" y="1073"/>
                </a:cubicBezTo>
                <a:cubicBezTo>
                  <a:pt x="626" y="1063"/>
                  <a:pt x="618" y="1055"/>
                  <a:pt x="609" y="1055"/>
                </a:cubicBezTo>
                <a:cubicBezTo>
                  <a:pt x="599" y="1055"/>
                  <a:pt x="591" y="1063"/>
                  <a:pt x="591" y="1073"/>
                </a:cubicBezTo>
                <a:lnTo>
                  <a:pt x="591" y="1198"/>
                </a:lnTo>
                <a:close/>
                <a:moveTo>
                  <a:pt x="1013" y="1038"/>
                </a:moveTo>
                <a:cubicBezTo>
                  <a:pt x="1017" y="1041"/>
                  <a:pt x="1022" y="1043"/>
                  <a:pt x="1026" y="1043"/>
                </a:cubicBezTo>
                <a:cubicBezTo>
                  <a:pt x="1030" y="1043"/>
                  <a:pt x="1035" y="1041"/>
                  <a:pt x="1038" y="1038"/>
                </a:cubicBezTo>
                <a:cubicBezTo>
                  <a:pt x="1045" y="1031"/>
                  <a:pt x="1045" y="1020"/>
                  <a:pt x="1038" y="1013"/>
                </a:cubicBezTo>
                <a:cubicBezTo>
                  <a:pt x="949" y="925"/>
                  <a:pt x="949" y="925"/>
                  <a:pt x="949" y="925"/>
                </a:cubicBezTo>
                <a:cubicBezTo>
                  <a:pt x="943" y="918"/>
                  <a:pt x="931" y="918"/>
                  <a:pt x="925" y="925"/>
                </a:cubicBezTo>
                <a:cubicBezTo>
                  <a:pt x="917" y="932"/>
                  <a:pt x="918" y="943"/>
                  <a:pt x="925" y="950"/>
                </a:cubicBezTo>
                <a:lnTo>
                  <a:pt x="1013" y="1038"/>
                </a:lnTo>
                <a:close/>
                <a:moveTo>
                  <a:pt x="1074" y="626"/>
                </a:moveTo>
                <a:cubicBezTo>
                  <a:pt x="1199" y="626"/>
                  <a:pt x="1199" y="626"/>
                  <a:pt x="1199" y="626"/>
                </a:cubicBezTo>
                <a:cubicBezTo>
                  <a:pt x="1209" y="626"/>
                  <a:pt x="1217" y="618"/>
                  <a:pt x="1217" y="608"/>
                </a:cubicBezTo>
                <a:cubicBezTo>
                  <a:pt x="1217" y="598"/>
                  <a:pt x="1209" y="590"/>
                  <a:pt x="1199" y="590"/>
                </a:cubicBezTo>
                <a:cubicBezTo>
                  <a:pt x="1074" y="590"/>
                  <a:pt x="1074" y="590"/>
                  <a:pt x="1074" y="590"/>
                </a:cubicBezTo>
                <a:cubicBezTo>
                  <a:pt x="1064" y="590"/>
                  <a:pt x="1056" y="598"/>
                  <a:pt x="1056" y="608"/>
                </a:cubicBezTo>
                <a:cubicBezTo>
                  <a:pt x="1056" y="618"/>
                  <a:pt x="1064" y="626"/>
                  <a:pt x="1074" y="6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по центру Желтый">
  <p:cSld name="TITLE_ONLY_1_1">
    <p:bg>
      <p:bgPr>
        <a:solidFill>
          <a:srgbClr val="F4C744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44"/>
          <p:cNvSpPr txBox="1">
            <a:spLocks noGrp="1"/>
          </p:cNvSpPr>
          <p:nvPr>
            <p:ph type="title"/>
          </p:nvPr>
        </p:nvSpPr>
        <p:spPr>
          <a:xfrm>
            <a:off x="820050" y="430605"/>
            <a:ext cx="75039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 ExtraBold"/>
              <a:buNone/>
              <a:defRPr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44"/>
          <p:cNvSpPr/>
          <p:nvPr/>
        </p:nvSpPr>
        <p:spPr>
          <a:xfrm rot="300013">
            <a:off x="844893" y="4598732"/>
            <a:ext cx="720002" cy="209913"/>
          </a:xfrm>
          <a:custGeom>
            <a:avLst/>
            <a:gdLst/>
            <a:ahLst/>
            <a:cxnLst/>
            <a:rect l="l" t="t" r="r" b="b"/>
            <a:pathLst>
              <a:path w="2800" h="816" extrusionOk="0">
                <a:moveTo>
                  <a:pt x="1173" y="434"/>
                </a:moveTo>
                <a:cubicBezTo>
                  <a:pt x="1170" y="434"/>
                  <a:pt x="1170" y="434"/>
                  <a:pt x="1170" y="434"/>
                </a:cubicBezTo>
                <a:cubicBezTo>
                  <a:pt x="1173" y="430"/>
                  <a:pt x="1173" y="430"/>
                  <a:pt x="1173" y="430"/>
                </a:cubicBezTo>
                <a:lnTo>
                  <a:pt x="1173" y="434"/>
                </a:lnTo>
                <a:close/>
                <a:moveTo>
                  <a:pt x="339" y="674"/>
                </a:moveTo>
                <a:cubicBezTo>
                  <a:pt x="405" y="674"/>
                  <a:pt x="405" y="674"/>
                  <a:pt x="405" y="674"/>
                </a:cubicBezTo>
                <a:cubicBezTo>
                  <a:pt x="405" y="813"/>
                  <a:pt x="405" y="813"/>
                  <a:pt x="405" y="813"/>
                </a:cubicBezTo>
                <a:cubicBezTo>
                  <a:pt x="297" y="813"/>
                  <a:pt x="297" y="813"/>
                  <a:pt x="297" y="813"/>
                </a:cubicBezTo>
                <a:cubicBezTo>
                  <a:pt x="297" y="763"/>
                  <a:pt x="297" y="763"/>
                  <a:pt x="297" y="763"/>
                </a:cubicBezTo>
                <a:cubicBezTo>
                  <a:pt x="107" y="763"/>
                  <a:pt x="107" y="763"/>
                  <a:pt x="107" y="763"/>
                </a:cubicBezTo>
                <a:cubicBezTo>
                  <a:pt x="107" y="812"/>
                  <a:pt x="107" y="812"/>
                  <a:pt x="107" y="812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674"/>
                  <a:pt x="0" y="674"/>
                  <a:pt x="0" y="674"/>
                </a:cubicBezTo>
                <a:cubicBezTo>
                  <a:pt x="65" y="674"/>
                  <a:pt x="65" y="674"/>
                  <a:pt x="65" y="674"/>
                </a:cubicBezTo>
                <a:cubicBezTo>
                  <a:pt x="202" y="415"/>
                  <a:pt x="202" y="415"/>
                  <a:pt x="202" y="415"/>
                </a:cubicBezTo>
                <a:lnTo>
                  <a:pt x="339" y="674"/>
                </a:lnTo>
                <a:close/>
                <a:moveTo>
                  <a:pt x="173" y="674"/>
                </a:moveTo>
                <a:cubicBezTo>
                  <a:pt x="230" y="674"/>
                  <a:pt x="230" y="674"/>
                  <a:pt x="230" y="674"/>
                </a:cubicBezTo>
                <a:cubicBezTo>
                  <a:pt x="202" y="592"/>
                  <a:pt x="202" y="592"/>
                  <a:pt x="202" y="592"/>
                </a:cubicBezTo>
                <a:lnTo>
                  <a:pt x="173" y="674"/>
                </a:lnTo>
                <a:close/>
                <a:moveTo>
                  <a:pt x="1253" y="427"/>
                </a:moveTo>
                <a:cubicBezTo>
                  <a:pt x="1253" y="616"/>
                  <a:pt x="1253" y="616"/>
                  <a:pt x="1253" y="616"/>
                </a:cubicBezTo>
                <a:cubicBezTo>
                  <a:pt x="1253" y="626"/>
                  <a:pt x="1253" y="635"/>
                  <a:pt x="1250" y="642"/>
                </a:cubicBezTo>
                <a:cubicBezTo>
                  <a:pt x="1250" y="651"/>
                  <a:pt x="1243" y="658"/>
                  <a:pt x="1240" y="661"/>
                </a:cubicBezTo>
                <a:cubicBezTo>
                  <a:pt x="1236" y="664"/>
                  <a:pt x="1231" y="667"/>
                  <a:pt x="1224" y="671"/>
                </a:cubicBezTo>
                <a:cubicBezTo>
                  <a:pt x="1218" y="674"/>
                  <a:pt x="1212" y="674"/>
                  <a:pt x="1202" y="674"/>
                </a:cubicBezTo>
                <a:cubicBezTo>
                  <a:pt x="1202" y="761"/>
                  <a:pt x="1202" y="761"/>
                  <a:pt x="1202" y="761"/>
                </a:cubicBezTo>
                <a:cubicBezTo>
                  <a:pt x="1240" y="761"/>
                  <a:pt x="1271" y="756"/>
                  <a:pt x="1293" y="746"/>
                </a:cubicBezTo>
                <a:cubicBezTo>
                  <a:pt x="1315" y="737"/>
                  <a:pt x="1334" y="718"/>
                  <a:pt x="1344" y="695"/>
                </a:cubicBezTo>
                <a:cubicBezTo>
                  <a:pt x="1353" y="674"/>
                  <a:pt x="1359" y="642"/>
                  <a:pt x="1359" y="604"/>
                </a:cubicBezTo>
                <a:cubicBezTo>
                  <a:pt x="1359" y="522"/>
                  <a:pt x="1359" y="522"/>
                  <a:pt x="1359" y="522"/>
                </a:cubicBezTo>
                <a:cubicBezTo>
                  <a:pt x="1448" y="522"/>
                  <a:pt x="1448" y="522"/>
                  <a:pt x="1448" y="522"/>
                </a:cubicBezTo>
                <a:cubicBezTo>
                  <a:pt x="1448" y="762"/>
                  <a:pt x="1448" y="762"/>
                  <a:pt x="1448" y="762"/>
                </a:cubicBezTo>
                <a:cubicBezTo>
                  <a:pt x="1554" y="762"/>
                  <a:pt x="1554" y="762"/>
                  <a:pt x="1554" y="762"/>
                </a:cubicBezTo>
                <a:cubicBezTo>
                  <a:pt x="1554" y="427"/>
                  <a:pt x="1554" y="427"/>
                  <a:pt x="1554" y="427"/>
                </a:cubicBezTo>
                <a:lnTo>
                  <a:pt x="1253" y="427"/>
                </a:lnTo>
                <a:close/>
                <a:moveTo>
                  <a:pt x="770" y="525"/>
                </a:moveTo>
                <a:cubicBezTo>
                  <a:pt x="780" y="547"/>
                  <a:pt x="783" y="569"/>
                  <a:pt x="783" y="597"/>
                </a:cubicBezTo>
                <a:cubicBezTo>
                  <a:pt x="783" y="626"/>
                  <a:pt x="779" y="648"/>
                  <a:pt x="770" y="670"/>
                </a:cubicBezTo>
                <a:cubicBezTo>
                  <a:pt x="760" y="692"/>
                  <a:pt x="748" y="711"/>
                  <a:pt x="732" y="727"/>
                </a:cubicBezTo>
                <a:cubicBezTo>
                  <a:pt x="717" y="742"/>
                  <a:pt x="698" y="756"/>
                  <a:pt x="672" y="765"/>
                </a:cubicBezTo>
                <a:cubicBezTo>
                  <a:pt x="650" y="775"/>
                  <a:pt x="625" y="777"/>
                  <a:pt x="597" y="777"/>
                </a:cubicBezTo>
                <a:cubicBezTo>
                  <a:pt x="568" y="777"/>
                  <a:pt x="546" y="774"/>
                  <a:pt x="521" y="765"/>
                </a:cubicBezTo>
                <a:cubicBezTo>
                  <a:pt x="495" y="755"/>
                  <a:pt x="480" y="742"/>
                  <a:pt x="461" y="727"/>
                </a:cubicBezTo>
                <a:cubicBezTo>
                  <a:pt x="445" y="711"/>
                  <a:pt x="432" y="692"/>
                  <a:pt x="423" y="670"/>
                </a:cubicBezTo>
                <a:cubicBezTo>
                  <a:pt x="413" y="648"/>
                  <a:pt x="410" y="622"/>
                  <a:pt x="410" y="597"/>
                </a:cubicBezTo>
                <a:cubicBezTo>
                  <a:pt x="410" y="573"/>
                  <a:pt x="420" y="547"/>
                  <a:pt x="429" y="525"/>
                </a:cubicBezTo>
                <a:cubicBezTo>
                  <a:pt x="439" y="503"/>
                  <a:pt x="452" y="484"/>
                  <a:pt x="467" y="468"/>
                </a:cubicBezTo>
                <a:cubicBezTo>
                  <a:pt x="483" y="453"/>
                  <a:pt x="502" y="439"/>
                  <a:pt x="527" y="434"/>
                </a:cubicBezTo>
                <a:cubicBezTo>
                  <a:pt x="550" y="424"/>
                  <a:pt x="575" y="421"/>
                  <a:pt x="600" y="421"/>
                </a:cubicBezTo>
                <a:cubicBezTo>
                  <a:pt x="625" y="421"/>
                  <a:pt x="650" y="425"/>
                  <a:pt x="672" y="434"/>
                </a:cubicBezTo>
                <a:cubicBezTo>
                  <a:pt x="695" y="443"/>
                  <a:pt x="714" y="453"/>
                  <a:pt x="732" y="468"/>
                </a:cubicBezTo>
                <a:cubicBezTo>
                  <a:pt x="748" y="484"/>
                  <a:pt x="761" y="503"/>
                  <a:pt x="770" y="525"/>
                </a:cubicBezTo>
                <a:close/>
                <a:moveTo>
                  <a:pt x="677" y="594"/>
                </a:moveTo>
                <a:cubicBezTo>
                  <a:pt x="677" y="579"/>
                  <a:pt x="674" y="563"/>
                  <a:pt x="667" y="550"/>
                </a:cubicBezTo>
                <a:cubicBezTo>
                  <a:pt x="661" y="537"/>
                  <a:pt x="655" y="527"/>
                  <a:pt x="642" y="521"/>
                </a:cubicBezTo>
                <a:cubicBezTo>
                  <a:pt x="632" y="514"/>
                  <a:pt x="616" y="511"/>
                  <a:pt x="601" y="511"/>
                </a:cubicBezTo>
                <a:cubicBezTo>
                  <a:pt x="585" y="511"/>
                  <a:pt x="572" y="514"/>
                  <a:pt x="560" y="521"/>
                </a:cubicBezTo>
                <a:cubicBezTo>
                  <a:pt x="547" y="527"/>
                  <a:pt x="541" y="537"/>
                  <a:pt x="534" y="550"/>
                </a:cubicBezTo>
                <a:cubicBezTo>
                  <a:pt x="527" y="562"/>
                  <a:pt x="524" y="575"/>
                  <a:pt x="524" y="594"/>
                </a:cubicBezTo>
                <a:cubicBezTo>
                  <a:pt x="525" y="614"/>
                  <a:pt x="528" y="630"/>
                  <a:pt x="534" y="639"/>
                </a:cubicBezTo>
                <a:cubicBezTo>
                  <a:pt x="541" y="651"/>
                  <a:pt x="550" y="661"/>
                  <a:pt x="560" y="667"/>
                </a:cubicBezTo>
                <a:cubicBezTo>
                  <a:pt x="572" y="674"/>
                  <a:pt x="585" y="677"/>
                  <a:pt x="601" y="677"/>
                </a:cubicBezTo>
                <a:cubicBezTo>
                  <a:pt x="616" y="677"/>
                  <a:pt x="630" y="674"/>
                  <a:pt x="642" y="667"/>
                </a:cubicBezTo>
                <a:cubicBezTo>
                  <a:pt x="654" y="661"/>
                  <a:pt x="661" y="652"/>
                  <a:pt x="667" y="639"/>
                </a:cubicBezTo>
                <a:cubicBezTo>
                  <a:pt x="674" y="626"/>
                  <a:pt x="677" y="613"/>
                  <a:pt x="677" y="594"/>
                </a:cubicBezTo>
                <a:close/>
                <a:moveTo>
                  <a:pt x="1170" y="434"/>
                </a:moveTo>
                <a:cubicBezTo>
                  <a:pt x="1053" y="434"/>
                  <a:pt x="1053" y="434"/>
                  <a:pt x="1053" y="434"/>
                </a:cubicBezTo>
                <a:cubicBezTo>
                  <a:pt x="948" y="558"/>
                  <a:pt x="948" y="558"/>
                  <a:pt x="948" y="558"/>
                </a:cubicBezTo>
                <a:cubicBezTo>
                  <a:pt x="948" y="430"/>
                  <a:pt x="948" y="430"/>
                  <a:pt x="948" y="430"/>
                </a:cubicBezTo>
                <a:cubicBezTo>
                  <a:pt x="838" y="430"/>
                  <a:pt x="838" y="430"/>
                  <a:pt x="838" y="430"/>
                </a:cubicBezTo>
                <a:cubicBezTo>
                  <a:pt x="838" y="762"/>
                  <a:pt x="838" y="762"/>
                  <a:pt x="838" y="762"/>
                </a:cubicBezTo>
                <a:cubicBezTo>
                  <a:pt x="948" y="762"/>
                  <a:pt x="948" y="762"/>
                  <a:pt x="948" y="762"/>
                </a:cubicBezTo>
                <a:cubicBezTo>
                  <a:pt x="948" y="629"/>
                  <a:pt x="948" y="629"/>
                  <a:pt x="948" y="629"/>
                </a:cubicBezTo>
                <a:cubicBezTo>
                  <a:pt x="1052" y="765"/>
                  <a:pt x="1052" y="765"/>
                  <a:pt x="1052" y="765"/>
                </a:cubicBezTo>
                <a:cubicBezTo>
                  <a:pt x="1179" y="765"/>
                  <a:pt x="1179" y="765"/>
                  <a:pt x="1179" y="765"/>
                </a:cubicBezTo>
                <a:cubicBezTo>
                  <a:pt x="1043" y="588"/>
                  <a:pt x="1043" y="588"/>
                  <a:pt x="1043" y="588"/>
                </a:cubicBezTo>
                <a:lnTo>
                  <a:pt x="1170" y="434"/>
                </a:lnTo>
                <a:close/>
                <a:moveTo>
                  <a:pt x="2692" y="762"/>
                </a:moveTo>
                <a:cubicBezTo>
                  <a:pt x="2800" y="762"/>
                  <a:pt x="2800" y="762"/>
                  <a:pt x="2800" y="762"/>
                </a:cubicBezTo>
                <a:cubicBezTo>
                  <a:pt x="2800" y="430"/>
                  <a:pt x="2800" y="430"/>
                  <a:pt x="2800" y="430"/>
                </a:cubicBezTo>
                <a:cubicBezTo>
                  <a:pt x="2692" y="430"/>
                  <a:pt x="2692" y="430"/>
                  <a:pt x="2692" y="430"/>
                </a:cubicBezTo>
                <a:lnTo>
                  <a:pt x="2692" y="762"/>
                </a:lnTo>
                <a:close/>
                <a:moveTo>
                  <a:pt x="2227" y="417"/>
                </a:moveTo>
                <a:cubicBezTo>
                  <a:pt x="2335" y="417"/>
                  <a:pt x="2335" y="417"/>
                  <a:pt x="2335" y="417"/>
                </a:cubicBezTo>
                <a:cubicBezTo>
                  <a:pt x="2335" y="556"/>
                  <a:pt x="2335" y="556"/>
                  <a:pt x="2335" y="556"/>
                </a:cubicBezTo>
                <a:cubicBezTo>
                  <a:pt x="2269" y="556"/>
                  <a:pt x="2269" y="556"/>
                  <a:pt x="2269" y="556"/>
                </a:cubicBezTo>
                <a:cubicBezTo>
                  <a:pt x="2132" y="816"/>
                  <a:pt x="2132" y="816"/>
                  <a:pt x="2132" y="816"/>
                </a:cubicBezTo>
                <a:cubicBezTo>
                  <a:pt x="1995" y="556"/>
                  <a:pt x="1995" y="556"/>
                  <a:pt x="1995" y="556"/>
                </a:cubicBezTo>
                <a:cubicBezTo>
                  <a:pt x="1930" y="556"/>
                  <a:pt x="1930" y="556"/>
                  <a:pt x="1930" y="556"/>
                </a:cubicBezTo>
                <a:cubicBezTo>
                  <a:pt x="1930" y="417"/>
                  <a:pt x="1930" y="417"/>
                  <a:pt x="1930" y="417"/>
                </a:cubicBezTo>
                <a:cubicBezTo>
                  <a:pt x="2038" y="417"/>
                  <a:pt x="2038" y="417"/>
                  <a:pt x="2038" y="417"/>
                </a:cubicBezTo>
                <a:cubicBezTo>
                  <a:pt x="2038" y="467"/>
                  <a:pt x="2038" y="467"/>
                  <a:pt x="2038" y="467"/>
                </a:cubicBezTo>
                <a:cubicBezTo>
                  <a:pt x="2227" y="467"/>
                  <a:pt x="2227" y="467"/>
                  <a:pt x="2227" y="467"/>
                </a:cubicBezTo>
                <a:lnTo>
                  <a:pt x="2227" y="417"/>
                </a:lnTo>
                <a:close/>
                <a:moveTo>
                  <a:pt x="2160" y="556"/>
                </a:moveTo>
                <a:cubicBezTo>
                  <a:pt x="2105" y="556"/>
                  <a:pt x="2105" y="556"/>
                  <a:pt x="2105" y="556"/>
                </a:cubicBezTo>
                <a:cubicBezTo>
                  <a:pt x="2132" y="639"/>
                  <a:pt x="2132" y="639"/>
                  <a:pt x="2132" y="639"/>
                </a:cubicBezTo>
                <a:lnTo>
                  <a:pt x="2160" y="556"/>
                </a:lnTo>
                <a:close/>
                <a:moveTo>
                  <a:pt x="2648" y="592"/>
                </a:moveTo>
                <a:cubicBezTo>
                  <a:pt x="2658" y="607"/>
                  <a:pt x="2664" y="630"/>
                  <a:pt x="2664" y="652"/>
                </a:cubicBezTo>
                <a:cubicBezTo>
                  <a:pt x="2664" y="674"/>
                  <a:pt x="2657" y="696"/>
                  <a:pt x="2648" y="712"/>
                </a:cubicBezTo>
                <a:cubicBezTo>
                  <a:pt x="2638" y="728"/>
                  <a:pt x="2622" y="743"/>
                  <a:pt x="2604" y="750"/>
                </a:cubicBezTo>
                <a:cubicBezTo>
                  <a:pt x="2585" y="756"/>
                  <a:pt x="2556" y="762"/>
                  <a:pt x="2524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499" y="762"/>
                  <a:pt x="2499" y="762"/>
                  <a:pt x="2499" y="762"/>
                </a:cubicBezTo>
                <a:cubicBezTo>
                  <a:pt x="2394" y="762"/>
                  <a:pt x="2394" y="762"/>
                  <a:pt x="2394" y="762"/>
                </a:cubicBezTo>
                <a:cubicBezTo>
                  <a:pt x="2394" y="430"/>
                  <a:pt x="2394" y="430"/>
                  <a:pt x="2394" y="430"/>
                </a:cubicBezTo>
                <a:cubicBezTo>
                  <a:pt x="2499" y="430"/>
                  <a:pt x="2499" y="430"/>
                  <a:pt x="2499" y="430"/>
                </a:cubicBezTo>
                <a:cubicBezTo>
                  <a:pt x="2499" y="541"/>
                  <a:pt x="2499" y="541"/>
                  <a:pt x="2499" y="541"/>
                </a:cubicBezTo>
                <a:cubicBezTo>
                  <a:pt x="2524" y="541"/>
                  <a:pt x="2524" y="541"/>
                  <a:pt x="2524" y="541"/>
                </a:cubicBezTo>
                <a:cubicBezTo>
                  <a:pt x="2556" y="541"/>
                  <a:pt x="2585" y="545"/>
                  <a:pt x="2604" y="554"/>
                </a:cubicBezTo>
                <a:cubicBezTo>
                  <a:pt x="2622" y="564"/>
                  <a:pt x="2638" y="576"/>
                  <a:pt x="2648" y="592"/>
                </a:cubicBezTo>
                <a:close/>
                <a:moveTo>
                  <a:pt x="2562" y="651"/>
                </a:moveTo>
                <a:cubicBezTo>
                  <a:pt x="2562" y="644"/>
                  <a:pt x="2562" y="639"/>
                  <a:pt x="2559" y="635"/>
                </a:cubicBezTo>
                <a:cubicBezTo>
                  <a:pt x="2556" y="632"/>
                  <a:pt x="2552" y="625"/>
                  <a:pt x="2547" y="625"/>
                </a:cubicBezTo>
                <a:cubicBezTo>
                  <a:pt x="2540" y="622"/>
                  <a:pt x="2534" y="622"/>
                  <a:pt x="2524" y="622"/>
                </a:cubicBezTo>
                <a:cubicBezTo>
                  <a:pt x="2499" y="622"/>
                  <a:pt x="2499" y="622"/>
                  <a:pt x="2499" y="622"/>
                </a:cubicBezTo>
                <a:cubicBezTo>
                  <a:pt x="2499" y="680"/>
                  <a:pt x="2499" y="680"/>
                  <a:pt x="2499" y="680"/>
                </a:cubicBezTo>
                <a:cubicBezTo>
                  <a:pt x="2524" y="680"/>
                  <a:pt x="2524" y="680"/>
                  <a:pt x="2524" y="680"/>
                </a:cubicBezTo>
                <a:cubicBezTo>
                  <a:pt x="2534" y="680"/>
                  <a:pt x="2540" y="680"/>
                  <a:pt x="2547" y="677"/>
                </a:cubicBezTo>
                <a:cubicBezTo>
                  <a:pt x="2553" y="673"/>
                  <a:pt x="2557" y="670"/>
                  <a:pt x="2559" y="667"/>
                </a:cubicBezTo>
                <a:cubicBezTo>
                  <a:pt x="2562" y="663"/>
                  <a:pt x="2562" y="657"/>
                  <a:pt x="2562" y="651"/>
                </a:cubicBezTo>
                <a:close/>
                <a:moveTo>
                  <a:pt x="1782" y="412"/>
                </a:moveTo>
                <a:cubicBezTo>
                  <a:pt x="1969" y="766"/>
                  <a:pt x="1969" y="766"/>
                  <a:pt x="1969" y="766"/>
                </a:cubicBezTo>
                <a:cubicBezTo>
                  <a:pt x="1848" y="766"/>
                  <a:pt x="1848" y="766"/>
                  <a:pt x="1848" y="766"/>
                </a:cubicBezTo>
                <a:cubicBezTo>
                  <a:pt x="1824" y="721"/>
                  <a:pt x="1824" y="721"/>
                  <a:pt x="1824" y="721"/>
                </a:cubicBezTo>
                <a:cubicBezTo>
                  <a:pt x="1738" y="721"/>
                  <a:pt x="1738" y="721"/>
                  <a:pt x="1738" y="721"/>
                </a:cubicBezTo>
                <a:cubicBezTo>
                  <a:pt x="1715" y="766"/>
                  <a:pt x="1715" y="766"/>
                  <a:pt x="1715" y="766"/>
                </a:cubicBezTo>
                <a:cubicBezTo>
                  <a:pt x="1595" y="766"/>
                  <a:pt x="1595" y="766"/>
                  <a:pt x="1595" y="766"/>
                </a:cubicBezTo>
                <a:lnTo>
                  <a:pt x="1782" y="412"/>
                </a:lnTo>
                <a:close/>
                <a:moveTo>
                  <a:pt x="1779" y="583"/>
                </a:moveTo>
                <a:cubicBezTo>
                  <a:pt x="1752" y="645"/>
                  <a:pt x="1752" y="645"/>
                  <a:pt x="1752" y="645"/>
                </a:cubicBezTo>
                <a:cubicBezTo>
                  <a:pt x="1807" y="645"/>
                  <a:pt x="1807" y="645"/>
                  <a:pt x="1807" y="645"/>
                </a:cubicBezTo>
                <a:lnTo>
                  <a:pt x="1779" y="583"/>
                </a:lnTo>
                <a:close/>
                <a:moveTo>
                  <a:pt x="116" y="161"/>
                </a:moveTo>
                <a:cubicBezTo>
                  <a:pt x="237" y="161"/>
                  <a:pt x="237" y="161"/>
                  <a:pt x="237" y="161"/>
                </a:cubicBezTo>
                <a:cubicBezTo>
                  <a:pt x="237" y="285"/>
                  <a:pt x="237" y="285"/>
                  <a:pt x="237" y="285"/>
                </a:cubicBezTo>
                <a:cubicBezTo>
                  <a:pt x="319" y="285"/>
                  <a:pt x="319" y="285"/>
                  <a:pt x="319" y="285"/>
                </a:cubicBezTo>
                <a:cubicBezTo>
                  <a:pt x="319" y="0"/>
                  <a:pt x="319" y="0"/>
                  <a:pt x="319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37" y="120"/>
                  <a:pt x="237" y="120"/>
                  <a:pt x="237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6" y="0"/>
                  <a:pt x="116" y="0"/>
                  <a:pt x="1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285"/>
                  <a:pt x="34" y="285"/>
                  <a:pt x="34" y="285"/>
                </a:cubicBezTo>
                <a:cubicBezTo>
                  <a:pt x="116" y="285"/>
                  <a:pt x="116" y="285"/>
                  <a:pt x="116" y="285"/>
                </a:cubicBezTo>
                <a:lnTo>
                  <a:pt x="116" y="161"/>
                </a:lnTo>
                <a:close/>
                <a:moveTo>
                  <a:pt x="1740" y="202"/>
                </a:moveTo>
                <a:cubicBezTo>
                  <a:pt x="1781" y="202"/>
                  <a:pt x="1781" y="202"/>
                  <a:pt x="1781" y="202"/>
                </a:cubicBezTo>
                <a:cubicBezTo>
                  <a:pt x="1781" y="161"/>
                  <a:pt x="1781" y="161"/>
                  <a:pt x="1781" y="161"/>
                </a:cubicBezTo>
                <a:cubicBezTo>
                  <a:pt x="1822" y="161"/>
                  <a:pt x="1822" y="161"/>
                  <a:pt x="1822" y="161"/>
                </a:cubicBezTo>
                <a:cubicBezTo>
                  <a:pt x="1822" y="202"/>
                  <a:pt x="1822" y="202"/>
                  <a:pt x="1822" y="202"/>
                </a:cubicBezTo>
                <a:cubicBezTo>
                  <a:pt x="1863" y="202"/>
                  <a:pt x="1863" y="202"/>
                  <a:pt x="1863" y="202"/>
                </a:cubicBezTo>
                <a:cubicBezTo>
                  <a:pt x="1863" y="285"/>
                  <a:pt x="1863" y="285"/>
                  <a:pt x="1863" y="285"/>
                </a:cubicBezTo>
                <a:cubicBezTo>
                  <a:pt x="1946" y="285"/>
                  <a:pt x="1946" y="285"/>
                  <a:pt x="1946" y="285"/>
                </a:cubicBezTo>
                <a:cubicBezTo>
                  <a:pt x="1946" y="205"/>
                  <a:pt x="1946" y="205"/>
                  <a:pt x="1946" y="205"/>
                </a:cubicBezTo>
                <a:cubicBezTo>
                  <a:pt x="1904" y="205"/>
                  <a:pt x="1904" y="205"/>
                  <a:pt x="1904" y="205"/>
                </a:cubicBezTo>
                <a:cubicBezTo>
                  <a:pt x="1904" y="164"/>
                  <a:pt x="1904" y="164"/>
                  <a:pt x="1904" y="164"/>
                </a:cubicBezTo>
                <a:cubicBezTo>
                  <a:pt x="1863" y="164"/>
                  <a:pt x="1863" y="164"/>
                  <a:pt x="1863" y="164"/>
                </a:cubicBezTo>
                <a:cubicBezTo>
                  <a:pt x="1863" y="123"/>
                  <a:pt x="1863" y="123"/>
                  <a:pt x="1863" y="123"/>
                </a:cubicBezTo>
                <a:cubicBezTo>
                  <a:pt x="1904" y="123"/>
                  <a:pt x="1904" y="123"/>
                  <a:pt x="1904" y="123"/>
                </a:cubicBezTo>
                <a:cubicBezTo>
                  <a:pt x="1904" y="82"/>
                  <a:pt x="1904" y="82"/>
                  <a:pt x="1904" y="82"/>
                </a:cubicBezTo>
                <a:cubicBezTo>
                  <a:pt x="1946" y="82"/>
                  <a:pt x="1946" y="82"/>
                  <a:pt x="1946" y="82"/>
                </a:cubicBezTo>
                <a:cubicBezTo>
                  <a:pt x="1946" y="0"/>
                  <a:pt x="1946" y="0"/>
                  <a:pt x="1946" y="0"/>
                </a:cubicBezTo>
                <a:cubicBezTo>
                  <a:pt x="1863" y="0"/>
                  <a:pt x="1863" y="0"/>
                  <a:pt x="1863" y="0"/>
                </a:cubicBezTo>
                <a:cubicBezTo>
                  <a:pt x="1863" y="82"/>
                  <a:pt x="1863" y="82"/>
                  <a:pt x="1863" y="82"/>
                </a:cubicBezTo>
                <a:cubicBezTo>
                  <a:pt x="1822" y="82"/>
                  <a:pt x="1822" y="82"/>
                  <a:pt x="1822" y="82"/>
                </a:cubicBezTo>
                <a:cubicBezTo>
                  <a:pt x="1822" y="123"/>
                  <a:pt x="1822" y="123"/>
                  <a:pt x="1822" y="123"/>
                </a:cubicBezTo>
                <a:cubicBezTo>
                  <a:pt x="1781" y="123"/>
                  <a:pt x="1781" y="123"/>
                  <a:pt x="1781" y="123"/>
                </a:cubicBezTo>
                <a:cubicBezTo>
                  <a:pt x="1781" y="82"/>
                  <a:pt x="1781" y="82"/>
                  <a:pt x="1781" y="82"/>
                </a:cubicBezTo>
                <a:cubicBezTo>
                  <a:pt x="1740" y="82"/>
                  <a:pt x="1740" y="82"/>
                  <a:pt x="1740" y="82"/>
                </a:cubicBezTo>
                <a:cubicBezTo>
                  <a:pt x="1740" y="0"/>
                  <a:pt x="1740" y="0"/>
                  <a:pt x="1740" y="0"/>
                </a:cubicBezTo>
                <a:cubicBezTo>
                  <a:pt x="1657" y="0"/>
                  <a:pt x="1657" y="0"/>
                  <a:pt x="1657" y="0"/>
                </a:cubicBezTo>
                <a:cubicBezTo>
                  <a:pt x="1657" y="82"/>
                  <a:pt x="1657" y="82"/>
                  <a:pt x="1657" y="82"/>
                </a:cubicBezTo>
                <a:cubicBezTo>
                  <a:pt x="1698" y="82"/>
                  <a:pt x="1698" y="82"/>
                  <a:pt x="1698" y="82"/>
                </a:cubicBezTo>
                <a:cubicBezTo>
                  <a:pt x="1698" y="120"/>
                  <a:pt x="1698" y="120"/>
                  <a:pt x="1698" y="120"/>
                </a:cubicBezTo>
                <a:cubicBezTo>
                  <a:pt x="1740" y="120"/>
                  <a:pt x="1740" y="120"/>
                  <a:pt x="1740" y="120"/>
                </a:cubicBezTo>
                <a:cubicBezTo>
                  <a:pt x="1740" y="161"/>
                  <a:pt x="1740" y="161"/>
                  <a:pt x="1740" y="161"/>
                </a:cubicBezTo>
                <a:cubicBezTo>
                  <a:pt x="1698" y="161"/>
                  <a:pt x="1698" y="161"/>
                  <a:pt x="1698" y="161"/>
                </a:cubicBezTo>
                <a:cubicBezTo>
                  <a:pt x="1698" y="202"/>
                  <a:pt x="1698" y="202"/>
                  <a:pt x="1698" y="202"/>
                </a:cubicBezTo>
                <a:cubicBezTo>
                  <a:pt x="1657" y="202"/>
                  <a:pt x="1657" y="202"/>
                  <a:pt x="1657" y="202"/>
                </a:cubicBezTo>
                <a:cubicBezTo>
                  <a:pt x="1657" y="285"/>
                  <a:pt x="1657" y="285"/>
                  <a:pt x="1657" y="285"/>
                </a:cubicBezTo>
                <a:cubicBezTo>
                  <a:pt x="1740" y="285"/>
                  <a:pt x="1740" y="285"/>
                  <a:pt x="1740" y="285"/>
                </a:cubicBezTo>
                <a:lnTo>
                  <a:pt x="1740" y="202"/>
                </a:lnTo>
                <a:close/>
                <a:moveTo>
                  <a:pt x="1278" y="285"/>
                </a:moveTo>
                <a:cubicBezTo>
                  <a:pt x="1480" y="285"/>
                  <a:pt x="1480" y="285"/>
                  <a:pt x="1480" y="285"/>
                </a:cubicBezTo>
                <a:cubicBezTo>
                  <a:pt x="1480" y="243"/>
                  <a:pt x="1480" y="243"/>
                  <a:pt x="1480" y="243"/>
                </a:cubicBezTo>
                <a:cubicBezTo>
                  <a:pt x="1521" y="243"/>
                  <a:pt x="1521" y="243"/>
                  <a:pt x="1521" y="243"/>
                </a:cubicBezTo>
                <a:cubicBezTo>
                  <a:pt x="1521" y="0"/>
                  <a:pt x="1521" y="0"/>
                  <a:pt x="1521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9" y="120"/>
                  <a:pt x="1439" y="120"/>
                  <a:pt x="1439" y="120"/>
                </a:cubicBezTo>
                <a:cubicBezTo>
                  <a:pt x="1319" y="120"/>
                  <a:pt x="1319" y="120"/>
                  <a:pt x="1319" y="120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36" y="0"/>
                  <a:pt x="1236" y="0"/>
                  <a:pt x="1236" y="0"/>
                </a:cubicBezTo>
                <a:cubicBezTo>
                  <a:pt x="1236" y="120"/>
                  <a:pt x="1236" y="120"/>
                  <a:pt x="1236" y="120"/>
                </a:cubicBezTo>
                <a:cubicBezTo>
                  <a:pt x="1278" y="120"/>
                  <a:pt x="1278" y="120"/>
                  <a:pt x="1278" y="120"/>
                </a:cubicBezTo>
                <a:cubicBezTo>
                  <a:pt x="1278" y="161"/>
                  <a:pt x="1278" y="161"/>
                  <a:pt x="1278" y="161"/>
                </a:cubicBezTo>
                <a:cubicBezTo>
                  <a:pt x="1439" y="161"/>
                  <a:pt x="1439" y="161"/>
                  <a:pt x="1439" y="161"/>
                </a:cubicBezTo>
                <a:cubicBezTo>
                  <a:pt x="1439" y="243"/>
                  <a:pt x="1439" y="243"/>
                  <a:pt x="1439" y="243"/>
                </a:cubicBezTo>
                <a:cubicBezTo>
                  <a:pt x="1319" y="243"/>
                  <a:pt x="1319" y="243"/>
                  <a:pt x="1319" y="243"/>
                </a:cubicBezTo>
                <a:cubicBezTo>
                  <a:pt x="1319" y="202"/>
                  <a:pt x="1319" y="202"/>
                  <a:pt x="1319" y="202"/>
                </a:cubicBezTo>
                <a:cubicBezTo>
                  <a:pt x="1236" y="202"/>
                  <a:pt x="1236" y="202"/>
                  <a:pt x="1236" y="202"/>
                </a:cubicBezTo>
                <a:cubicBezTo>
                  <a:pt x="1236" y="243"/>
                  <a:pt x="1236" y="243"/>
                  <a:pt x="1236" y="243"/>
                </a:cubicBezTo>
                <a:cubicBezTo>
                  <a:pt x="1278" y="243"/>
                  <a:pt x="1278" y="243"/>
                  <a:pt x="1278" y="243"/>
                </a:cubicBezTo>
                <a:lnTo>
                  <a:pt x="1278" y="285"/>
                </a:lnTo>
                <a:close/>
                <a:moveTo>
                  <a:pt x="709" y="0"/>
                </a:moveTo>
                <a:cubicBezTo>
                  <a:pt x="424" y="0"/>
                  <a:pt x="424" y="0"/>
                  <a:pt x="424" y="0"/>
                </a:cubicBezTo>
                <a:cubicBezTo>
                  <a:pt x="424" y="41"/>
                  <a:pt x="424" y="41"/>
                  <a:pt x="424" y="41"/>
                </a:cubicBezTo>
                <a:cubicBezTo>
                  <a:pt x="626" y="41"/>
                  <a:pt x="626" y="41"/>
                  <a:pt x="626" y="41"/>
                </a:cubicBezTo>
                <a:cubicBezTo>
                  <a:pt x="626" y="123"/>
                  <a:pt x="626" y="123"/>
                  <a:pt x="626" y="123"/>
                </a:cubicBezTo>
                <a:cubicBezTo>
                  <a:pt x="465" y="123"/>
                  <a:pt x="465" y="123"/>
                  <a:pt x="465" y="123"/>
                </a:cubicBezTo>
                <a:cubicBezTo>
                  <a:pt x="465" y="164"/>
                  <a:pt x="465" y="164"/>
                  <a:pt x="465" y="164"/>
                </a:cubicBezTo>
                <a:cubicBezTo>
                  <a:pt x="626" y="164"/>
                  <a:pt x="626" y="164"/>
                  <a:pt x="626" y="164"/>
                </a:cubicBezTo>
                <a:cubicBezTo>
                  <a:pt x="626" y="247"/>
                  <a:pt x="626" y="247"/>
                  <a:pt x="626" y="247"/>
                </a:cubicBezTo>
                <a:cubicBezTo>
                  <a:pt x="424" y="247"/>
                  <a:pt x="424" y="247"/>
                  <a:pt x="424" y="247"/>
                </a:cubicBezTo>
                <a:cubicBezTo>
                  <a:pt x="424" y="285"/>
                  <a:pt x="424" y="285"/>
                  <a:pt x="424" y="285"/>
                </a:cubicBezTo>
                <a:cubicBezTo>
                  <a:pt x="709" y="285"/>
                  <a:pt x="709" y="285"/>
                  <a:pt x="709" y="285"/>
                </a:cubicBezTo>
                <a:lnTo>
                  <a:pt x="709" y="0"/>
                </a:lnTo>
                <a:close/>
                <a:moveTo>
                  <a:pt x="2800" y="41"/>
                </a:moveTo>
                <a:cubicBezTo>
                  <a:pt x="2800" y="0"/>
                  <a:pt x="2800" y="0"/>
                  <a:pt x="2800" y="0"/>
                </a:cubicBezTo>
                <a:cubicBezTo>
                  <a:pt x="2515" y="0"/>
                  <a:pt x="2515" y="0"/>
                  <a:pt x="2515" y="0"/>
                </a:cubicBezTo>
                <a:cubicBezTo>
                  <a:pt x="2515" y="285"/>
                  <a:pt x="2515" y="285"/>
                  <a:pt x="2515" y="285"/>
                </a:cubicBezTo>
                <a:cubicBezTo>
                  <a:pt x="2800" y="285"/>
                  <a:pt x="2800" y="285"/>
                  <a:pt x="2800" y="285"/>
                </a:cubicBezTo>
                <a:cubicBezTo>
                  <a:pt x="2800" y="247"/>
                  <a:pt x="2800" y="247"/>
                  <a:pt x="2800" y="247"/>
                </a:cubicBezTo>
                <a:cubicBezTo>
                  <a:pt x="2597" y="247"/>
                  <a:pt x="2597" y="247"/>
                  <a:pt x="2597" y="247"/>
                </a:cubicBezTo>
                <a:cubicBezTo>
                  <a:pt x="2597" y="164"/>
                  <a:pt x="2597" y="164"/>
                  <a:pt x="2597" y="164"/>
                </a:cubicBezTo>
                <a:cubicBezTo>
                  <a:pt x="2758" y="164"/>
                  <a:pt x="2758" y="164"/>
                  <a:pt x="2758" y="164"/>
                </a:cubicBezTo>
                <a:cubicBezTo>
                  <a:pt x="2758" y="123"/>
                  <a:pt x="2758" y="123"/>
                  <a:pt x="2758" y="123"/>
                </a:cubicBezTo>
                <a:cubicBezTo>
                  <a:pt x="2597" y="123"/>
                  <a:pt x="2597" y="123"/>
                  <a:pt x="2597" y="123"/>
                </a:cubicBezTo>
                <a:cubicBezTo>
                  <a:pt x="2597" y="41"/>
                  <a:pt x="2597" y="41"/>
                  <a:pt x="2597" y="41"/>
                </a:cubicBezTo>
                <a:lnTo>
                  <a:pt x="2800" y="41"/>
                </a:lnTo>
                <a:close/>
                <a:moveTo>
                  <a:pt x="857" y="243"/>
                </a:moveTo>
                <a:cubicBezTo>
                  <a:pt x="898" y="243"/>
                  <a:pt x="898" y="243"/>
                  <a:pt x="898" y="243"/>
                </a:cubicBezTo>
                <a:cubicBezTo>
                  <a:pt x="898" y="285"/>
                  <a:pt x="898" y="285"/>
                  <a:pt x="898" y="285"/>
                </a:cubicBezTo>
                <a:cubicBezTo>
                  <a:pt x="1059" y="285"/>
                  <a:pt x="1059" y="285"/>
                  <a:pt x="1059" y="285"/>
                </a:cubicBezTo>
                <a:cubicBezTo>
                  <a:pt x="1059" y="243"/>
                  <a:pt x="1059" y="243"/>
                  <a:pt x="1059" y="243"/>
                </a:cubicBezTo>
                <a:cubicBezTo>
                  <a:pt x="1101" y="243"/>
                  <a:pt x="1101" y="243"/>
                  <a:pt x="1101" y="243"/>
                </a:cubicBezTo>
                <a:cubicBezTo>
                  <a:pt x="1101" y="202"/>
                  <a:pt x="1101" y="202"/>
                  <a:pt x="1101" y="202"/>
                </a:cubicBezTo>
                <a:cubicBezTo>
                  <a:pt x="1018" y="202"/>
                  <a:pt x="1018" y="202"/>
                  <a:pt x="1018" y="202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936" y="243"/>
                  <a:pt x="936" y="243"/>
                  <a:pt x="936" y="243"/>
                </a:cubicBezTo>
                <a:cubicBezTo>
                  <a:pt x="936" y="202"/>
                  <a:pt x="936" y="202"/>
                  <a:pt x="936" y="202"/>
                </a:cubicBezTo>
                <a:cubicBezTo>
                  <a:pt x="895" y="202"/>
                  <a:pt x="895" y="202"/>
                  <a:pt x="895" y="202"/>
                </a:cubicBezTo>
                <a:cubicBezTo>
                  <a:pt x="895" y="82"/>
                  <a:pt x="895" y="82"/>
                  <a:pt x="895" y="82"/>
                </a:cubicBezTo>
                <a:cubicBezTo>
                  <a:pt x="936" y="82"/>
                  <a:pt x="936" y="82"/>
                  <a:pt x="936" y="82"/>
                </a:cubicBezTo>
                <a:cubicBezTo>
                  <a:pt x="936" y="41"/>
                  <a:pt x="936" y="41"/>
                  <a:pt x="936" y="41"/>
                </a:cubicBezTo>
                <a:cubicBezTo>
                  <a:pt x="1018" y="41"/>
                  <a:pt x="1018" y="41"/>
                  <a:pt x="1018" y="41"/>
                </a:cubicBezTo>
                <a:cubicBezTo>
                  <a:pt x="1018" y="82"/>
                  <a:pt x="1018" y="82"/>
                  <a:pt x="1018" y="82"/>
                </a:cubicBezTo>
                <a:cubicBezTo>
                  <a:pt x="1101" y="82"/>
                  <a:pt x="1101" y="82"/>
                  <a:pt x="1101" y="82"/>
                </a:cubicBezTo>
                <a:cubicBezTo>
                  <a:pt x="1101" y="41"/>
                  <a:pt x="1101" y="41"/>
                  <a:pt x="1101" y="41"/>
                </a:cubicBezTo>
                <a:cubicBezTo>
                  <a:pt x="1059" y="41"/>
                  <a:pt x="1059" y="41"/>
                  <a:pt x="1059" y="41"/>
                </a:cubicBezTo>
                <a:cubicBezTo>
                  <a:pt x="1059" y="0"/>
                  <a:pt x="1059" y="0"/>
                  <a:pt x="1059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41"/>
                  <a:pt x="898" y="41"/>
                  <a:pt x="898" y="41"/>
                </a:cubicBezTo>
                <a:cubicBezTo>
                  <a:pt x="857" y="41"/>
                  <a:pt x="857" y="41"/>
                  <a:pt x="857" y="41"/>
                </a:cubicBezTo>
                <a:cubicBezTo>
                  <a:pt x="857" y="82"/>
                  <a:pt x="857" y="82"/>
                  <a:pt x="857" y="82"/>
                </a:cubicBezTo>
                <a:cubicBezTo>
                  <a:pt x="816" y="82"/>
                  <a:pt x="816" y="82"/>
                  <a:pt x="816" y="82"/>
                </a:cubicBezTo>
                <a:cubicBezTo>
                  <a:pt x="816" y="202"/>
                  <a:pt x="816" y="202"/>
                  <a:pt x="816" y="202"/>
                </a:cubicBezTo>
                <a:cubicBezTo>
                  <a:pt x="857" y="202"/>
                  <a:pt x="857" y="202"/>
                  <a:pt x="857" y="202"/>
                </a:cubicBezTo>
                <a:lnTo>
                  <a:pt x="857" y="243"/>
                </a:lnTo>
                <a:close/>
                <a:moveTo>
                  <a:pt x="2291" y="82"/>
                </a:moveTo>
                <a:cubicBezTo>
                  <a:pt x="2249" y="82"/>
                  <a:pt x="2249" y="82"/>
                  <a:pt x="2249" y="82"/>
                </a:cubicBezTo>
                <a:cubicBezTo>
                  <a:pt x="2249" y="120"/>
                  <a:pt x="2249" y="120"/>
                  <a:pt x="2249" y="120"/>
                </a:cubicBezTo>
                <a:cubicBezTo>
                  <a:pt x="2208" y="120"/>
                  <a:pt x="2208" y="120"/>
                  <a:pt x="2208" y="120"/>
                </a:cubicBezTo>
                <a:cubicBezTo>
                  <a:pt x="2208" y="161"/>
                  <a:pt x="2208" y="161"/>
                  <a:pt x="2208" y="161"/>
                </a:cubicBezTo>
                <a:cubicBezTo>
                  <a:pt x="2167" y="161"/>
                  <a:pt x="2167" y="161"/>
                  <a:pt x="2167" y="161"/>
                </a:cubicBezTo>
                <a:cubicBezTo>
                  <a:pt x="2167" y="0"/>
                  <a:pt x="2167" y="0"/>
                  <a:pt x="2167" y="0"/>
                </a:cubicBezTo>
                <a:cubicBezTo>
                  <a:pt x="2085" y="0"/>
                  <a:pt x="2085" y="0"/>
                  <a:pt x="2085" y="0"/>
                </a:cubicBezTo>
                <a:cubicBezTo>
                  <a:pt x="2085" y="285"/>
                  <a:pt x="2085" y="285"/>
                  <a:pt x="2085" y="285"/>
                </a:cubicBezTo>
                <a:cubicBezTo>
                  <a:pt x="2167" y="285"/>
                  <a:pt x="2167" y="285"/>
                  <a:pt x="2167" y="285"/>
                </a:cubicBezTo>
                <a:cubicBezTo>
                  <a:pt x="2167" y="243"/>
                  <a:pt x="2167" y="243"/>
                  <a:pt x="2167" y="243"/>
                </a:cubicBezTo>
                <a:cubicBezTo>
                  <a:pt x="2208" y="243"/>
                  <a:pt x="2208" y="243"/>
                  <a:pt x="2208" y="243"/>
                </a:cubicBezTo>
                <a:cubicBezTo>
                  <a:pt x="2208" y="202"/>
                  <a:pt x="2208" y="202"/>
                  <a:pt x="2208" y="202"/>
                </a:cubicBezTo>
                <a:cubicBezTo>
                  <a:pt x="2249" y="202"/>
                  <a:pt x="2249" y="202"/>
                  <a:pt x="2249" y="202"/>
                </a:cubicBezTo>
                <a:cubicBezTo>
                  <a:pt x="2249" y="161"/>
                  <a:pt x="2249" y="161"/>
                  <a:pt x="2249" y="161"/>
                </a:cubicBezTo>
                <a:cubicBezTo>
                  <a:pt x="2291" y="161"/>
                  <a:pt x="2291" y="161"/>
                  <a:pt x="2291" y="161"/>
                </a:cubicBezTo>
                <a:cubicBezTo>
                  <a:pt x="2291" y="285"/>
                  <a:pt x="2291" y="285"/>
                  <a:pt x="2291" y="285"/>
                </a:cubicBezTo>
                <a:cubicBezTo>
                  <a:pt x="2373" y="285"/>
                  <a:pt x="2373" y="285"/>
                  <a:pt x="2373" y="285"/>
                </a:cubicBezTo>
                <a:cubicBezTo>
                  <a:pt x="2373" y="0"/>
                  <a:pt x="2373" y="0"/>
                  <a:pt x="2373" y="0"/>
                </a:cubicBezTo>
                <a:cubicBezTo>
                  <a:pt x="2291" y="0"/>
                  <a:pt x="2291" y="0"/>
                  <a:pt x="2291" y="0"/>
                </a:cubicBezTo>
                <a:lnTo>
                  <a:pt x="2291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">
  <p:cSld name="TITLE_AND_BODY_2"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5"/>
          <p:cNvSpPr txBox="1">
            <a:spLocks noGrp="1"/>
          </p:cNvSpPr>
          <p:nvPr>
            <p:ph type="body" idx="1"/>
          </p:nvPr>
        </p:nvSpPr>
        <p:spPr>
          <a:xfrm>
            <a:off x="808275" y="2632100"/>
            <a:ext cx="4059300" cy="156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744"/>
              </a:buClr>
              <a:buSzPts val="11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○"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30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 Medium"/>
              <a:buChar char="■"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28575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279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2667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266700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6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32" name="Google Shape;1832;p45"/>
          <p:cNvSpPr txBox="1"/>
          <p:nvPr/>
        </p:nvSpPr>
        <p:spPr>
          <a:xfrm>
            <a:off x="808275" y="989175"/>
            <a:ext cx="40593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Спасибо</a:t>
            </a:r>
            <a:br>
              <a:rPr lang="ru" sz="3600">
                <a:solidFill>
                  <a:srgbClr val="FF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" sz="3600">
                <a:solidFill>
                  <a:srgbClr val="FF525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 внимание!</a:t>
            </a:r>
            <a:endParaRPr sz="3600">
              <a:solidFill>
                <a:srgbClr val="FF525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3600">
                <a:solidFill>
                  <a:srgbClr val="FF5252"/>
                </a:solidFill>
                <a:latin typeface="Montserrat"/>
                <a:ea typeface="Montserrat"/>
                <a:cs typeface="Montserrat"/>
                <a:sym typeface="Montserrat"/>
              </a:rPr>
              <a:t>Вопросы?</a:t>
            </a:r>
            <a:endParaRPr sz="3600">
              <a:solidFill>
                <a:srgbClr val="FF52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3" name="Google Shape;183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7475" y="827075"/>
            <a:ext cx="3575100" cy="34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раздела 2">
  <p:cSld name="SECTION_HEADER_3"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"/>
          <p:cNvPicPr preferRelativeResize="0"/>
          <p:nvPr/>
        </p:nvPicPr>
        <p:blipFill rotWithShape="1">
          <a:blip r:embed="rId2">
            <a:alphaModFix amt="52999"/>
          </a:blip>
          <a:srcRect b="4374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6"/>
          <p:cNvGrpSpPr/>
          <p:nvPr/>
        </p:nvGrpSpPr>
        <p:grpSpPr>
          <a:xfrm>
            <a:off x="3689710" y="435102"/>
            <a:ext cx="5168464" cy="4505504"/>
            <a:chOff x="3689710" y="435102"/>
            <a:chExt cx="5168464" cy="4505504"/>
          </a:xfrm>
        </p:grpSpPr>
        <p:sp>
          <p:nvSpPr>
            <p:cNvPr id="384" name="Google Shape;384;p6"/>
            <p:cNvSpPr/>
            <p:nvPr/>
          </p:nvSpPr>
          <p:spPr>
            <a:xfrm>
              <a:off x="5721695" y="2268746"/>
              <a:ext cx="65362" cy="230488"/>
            </a:xfrm>
            <a:custGeom>
              <a:avLst/>
              <a:gdLst/>
              <a:ahLst/>
              <a:cxnLst/>
              <a:rect l="l" t="t" r="r" b="b"/>
              <a:pathLst>
                <a:path w="52" h="184" extrusionOk="0">
                  <a:moveTo>
                    <a:pt x="49" y="184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184"/>
                    <a:pt x="3" y="184"/>
                    <a:pt x="3" y="184"/>
                  </a:cubicBezTo>
                  <a:lnTo>
                    <a:pt x="49" y="184"/>
                  </a:lnTo>
                  <a:close/>
                  <a:moveTo>
                    <a:pt x="26" y="51"/>
                  </a:moveTo>
                  <a:cubicBezTo>
                    <a:pt x="40" y="51"/>
                    <a:pt x="52" y="40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1"/>
                    <a:pt x="26" y="51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5990391" y="2499221"/>
              <a:ext cx="81979" cy="135190"/>
            </a:xfrm>
            <a:custGeom>
              <a:avLst/>
              <a:gdLst/>
              <a:ahLst/>
              <a:cxnLst/>
              <a:rect l="l" t="t" r="r" b="b"/>
              <a:pathLst>
                <a:path w="66" h="108" extrusionOk="0">
                  <a:moveTo>
                    <a:pt x="41" y="108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5" y="21"/>
                    <a:pt x="48" y="21"/>
                  </a:cubicBezTo>
                  <a:cubicBezTo>
                    <a:pt x="52" y="21"/>
                    <a:pt x="54" y="22"/>
                    <a:pt x="56" y="24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0" y="2"/>
                    <a:pt x="51" y="0"/>
                    <a:pt x="42" y="0"/>
                  </a:cubicBezTo>
                  <a:cubicBezTo>
                    <a:pt x="25" y="0"/>
                    <a:pt x="12" y="11"/>
                    <a:pt x="12" y="2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41" y="10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5990397" y="2882117"/>
              <a:ext cx="57607" cy="176190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46" y="127"/>
                  </a:moveTo>
                  <a:cubicBezTo>
                    <a:pt x="35" y="109"/>
                    <a:pt x="31" y="92"/>
                    <a:pt x="31" y="70"/>
                  </a:cubicBezTo>
                  <a:cubicBezTo>
                    <a:pt x="31" y="49"/>
                    <a:pt x="35" y="32"/>
                    <a:pt x="46" y="1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1" y="15"/>
                    <a:pt x="0" y="45"/>
                    <a:pt x="0" y="70"/>
                  </a:cubicBezTo>
                  <a:cubicBezTo>
                    <a:pt x="0" y="96"/>
                    <a:pt x="11" y="126"/>
                    <a:pt x="28" y="141"/>
                  </a:cubicBezTo>
                  <a:lnTo>
                    <a:pt x="46" y="12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6561726" y="647282"/>
              <a:ext cx="57600" cy="213600"/>
            </a:xfrm>
            <a:prstGeom prst="rect">
              <a:avLst/>
            </a:pr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6785697" y="1039716"/>
              <a:ext cx="205188" cy="198569"/>
            </a:xfrm>
            <a:custGeom>
              <a:avLst/>
              <a:gdLst/>
              <a:ahLst/>
              <a:cxnLst/>
              <a:rect l="l" t="t" r="r" b="b"/>
              <a:pathLst>
                <a:path w="82" h="81" extrusionOk="0">
                  <a:moveTo>
                    <a:pt x="55" y="31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0" y="27"/>
                    <a:pt x="33" y="21"/>
                    <a:pt x="42" y="21"/>
                  </a:cubicBezTo>
                  <a:cubicBezTo>
                    <a:pt x="51" y="21"/>
                    <a:pt x="54" y="27"/>
                    <a:pt x="55" y="31"/>
                  </a:cubicBezTo>
                  <a:close/>
                  <a:moveTo>
                    <a:pt x="43" y="81"/>
                  </a:moveTo>
                  <a:cubicBezTo>
                    <a:pt x="54" y="81"/>
                    <a:pt x="68" y="78"/>
                    <a:pt x="76" y="71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0" y="57"/>
                    <a:pt x="50" y="59"/>
                    <a:pt x="46" y="59"/>
                  </a:cubicBezTo>
                  <a:cubicBezTo>
                    <a:pt x="37" y="59"/>
                    <a:pt x="31" y="54"/>
                    <a:pt x="29" y="49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16"/>
                    <a:pt x="64" y="0"/>
                    <a:pt x="42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65"/>
                    <a:pt x="19" y="81"/>
                    <a:pt x="43" y="81"/>
                  </a:cubicBez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7393122" y="939977"/>
              <a:ext cx="103028" cy="200569"/>
            </a:xfrm>
            <a:custGeom>
              <a:avLst/>
              <a:gdLst/>
              <a:ahLst/>
              <a:cxnLst/>
              <a:rect l="l" t="t" r="r" b="b"/>
              <a:pathLst>
                <a:path w="83" h="161" extrusionOk="0">
                  <a:moveTo>
                    <a:pt x="56" y="161"/>
                  </a:moveTo>
                  <a:cubicBezTo>
                    <a:pt x="69" y="161"/>
                    <a:pt x="78" y="157"/>
                    <a:pt x="83" y="153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4" y="130"/>
                    <a:pt x="69" y="132"/>
                    <a:pt x="64" y="132"/>
                  </a:cubicBezTo>
                  <a:cubicBezTo>
                    <a:pt x="57" y="132"/>
                    <a:pt x="53" y="126"/>
                    <a:pt x="53" y="118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49"/>
                    <a:pt x="33" y="161"/>
                    <a:pt x="56" y="161"/>
                  </a:cubicBez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7496154" y="617163"/>
              <a:ext cx="212702" cy="118569"/>
            </a:xfrm>
            <a:custGeom>
              <a:avLst/>
              <a:gdLst/>
              <a:ahLst/>
              <a:cxnLst/>
              <a:rect l="l" t="t" r="r" b="b"/>
              <a:pathLst>
                <a:path w="192" h="107" extrusionOk="0">
                  <a:moveTo>
                    <a:pt x="0" y="107"/>
                  </a:moveTo>
                  <a:lnTo>
                    <a:pt x="0" y="85"/>
                  </a:lnTo>
                  <a:lnTo>
                    <a:pt x="192" y="85"/>
                  </a:lnTo>
                  <a:lnTo>
                    <a:pt x="192" y="107"/>
                  </a:lnTo>
                  <a:lnTo>
                    <a:pt x="0" y="107"/>
                  </a:lnTo>
                  <a:close/>
                  <a:moveTo>
                    <a:pt x="0" y="24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192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3689710" y="1644085"/>
              <a:ext cx="210486" cy="234920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4166074" y="1739382"/>
              <a:ext cx="90841" cy="97514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82" y="56"/>
                  </a:moveTo>
                  <a:lnTo>
                    <a:pt x="82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6"/>
                  </a:lnTo>
                  <a:lnTo>
                    <a:pt x="0" y="88"/>
                  </a:lnTo>
                  <a:lnTo>
                    <a:pt x="82" y="5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4037566" y="1718328"/>
              <a:ext cx="72009" cy="141839"/>
            </a:xfrm>
            <a:custGeom>
              <a:avLst/>
              <a:gdLst/>
              <a:ahLst/>
              <a:cxnLst/>
              <a:rect l="l" t="t" r="r" b="b"/>
              <a:pathLst>
                <a:path w="65" h="128" extrusionOk="0">
                  <a:moveTo>
                    <a:pt x="22" y="128"/>
                  </a:moveTo>
                  <a:lnTo>
                    <a:pt x="65" y="0"/>
                  </a:lnTo>
                  <a:lnTo>
                    <a:pt x="42" y="0"/>
                  </a:lnTo>
                  <a:lnTo>
                    <a:pt x="0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7577338" y="4364677"/>
              <a:ext cx="245625" cy="274822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8133227" y="4476162"/>
              <a:ext cx="168199" cy="178712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82" y="56"/>
                  </a:moveTo>
                  <a:lnTo>
                    <a:pt x="82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6"/>
                  </a:lnTo>
                  <a:lnTo>
                    <a:pt x="0" y="88"/>
                  </a:lnTo>
                  <a:lnTo>
                    <a:pt x="82" y="5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7983266" y="4451531"/>
              <a:ext cx="84030" cy="165931"/>
            </a:xfrm>
            <a:custGeom>
              <a:avLst/>
              <a:gdLst/>
              <a:ahLst/>
              <a:cxnLst/>
              <a:rect l="l" t="t" r="r" b="b"/>
              <a:pathLst>
                <a:path w="65" h="128" extrusionOk="0">
                  <a:moveTo>
                    <a:pt x="22" y="128"/>
                  </a:moveTo>
                  <a:lnTo>
                    <a:pt x="65" y="0"/>
                  </a:lnTo>
                  <a:lnTo>
                    <a:pt x="42" y="0"/>
                  </a:lnTo>
                  <a:lnTo>
                    <a:pt x="0" y="128"/>
                  </a:lnTo>
                  <a:lnTo>
                    <a:pt x="22" y="128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7" name="Google Shape;397;p6"/>
            <p:cNvGrpSpPr/>
            <p:nvPr/>
          </p:nvGrpSpPr>
          <p:grpSpPr>
            <a:xfrm>
              <a:off x="7576936" y="1962993"/>
              <a:ext cx="110793" cy="129644"/>
              <a:chOff x="9691688" y="2386013"/>
              <a:chExt cx="158775" cy="185737"/>
            </a:xfrm>
          </p:grpSpPr>
          <p:sp>
            <p:nvSpPr>
              <p:cNvPr id="398" name="Google Shape;398;p6"/>
              <p:cNvSpPr/>
              <p:nvPr/>
            </p:nvSpPr>
            <p:spPr>
              <a:xfrm>
                <a:off x="9758363" y="2386013"/>
                <a:ext cx="92100" cy="285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9691688" y="2435225"/>
                <a:ext cx="158750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6" extrusionOk="0">
                    <a:moveTo>
                      <a:pt x="28" y="53"/>
                    </a:moveTo>
                    <a:cubicBezTo>
                      <a:pt x="32" y="57"/>
                      <a:pt x="38" y="59"/>
                      <a:pt x="44" y="59"/>
                    </a:cubicBezTo>
                    <a:cubicBezTo>
                      <a:pt x="51" y="59"/>
                      <a:pt x="56" y="57"/>
                      <a:pt x="61" y="53"/>
                    </a:cubicBezTo>
                    <a:cubicBezTo>
                      <a:pt x="65" y="49"/>
                      <a:pt x="67" y="44"/>
                      <a:pt x="67" y="38"/>
                    </a:cubicBezTo>
                    <a:cubicBezTo>
                      <a:pt x="67" y="32"/>
                      <a:pt x="65" y="27"/>
                      <a:pt x="61" y="24"/>
                    </a:cubicBezTo>
                    <a:cubicBezTo>
                      <a:pt x="56" y="20"/>
                      <a:pt x="51" y="18"/>
                      <a:pt x="44" y="18"/>
                    </a:cubicBezTo>
                    <a:cubicBezTo>
                      <a:pt x="38" y="18"/>
                      <a:pt x="32" y="20"/>
                      <a:pt x="28" y="24"/>
                    </a:cubicBezTo>
                    <a:cubicBezTo>
                      <a:pt x="24" y="27"/>
                      <a:pt x="22" y="32"/>
                      <a:pt x="22" y="38"/>
                    </a:cubicBezTo>
                    <a:cubicBezTo>
                      <a:pt x="22" y="44"/>
                      <a:pt x="24" y="49"/>
                      <a:pt x="28" y="53"/>
                    </a:cubicBezTo>
                    <a:close/>
                    <a:moveTo>
                      <a:pt x="67" y="11"/>
                    </a:moveTo>
                    <a:cubicBezTo>
                      <a:pt x="67" y="2"/>
                      <a:pt x="67" y="2"/>
                      <a:pt x="67" y="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1" y="73"/>
                      <a:pt x="52" y="76"/>
                      <a:pt x="40" y="76"/>
                    </a:cubicBezTo>
                    <a:cubicBezTo>
                      <a:pt x="29" y="76"/>
                      <a:pt x="20" y="73"/>
                      <a:pt x="12" y="65"/>
                    </a:cubicBezTo>
                    <a:cubicBezTo>
                      <a:pt x="4" y="58"/>
                      <a:pt x="0" y="49"/>
                      <a:pt x="0" y="38"/>
                    </a:cubicBezTo>
                    <a:cubicBezTo>
                      <a:pt x="0" y="28"/>
                      <a:pt x="4" y="19"/>
                      <a:pt x="12" y="11"/>
                    </a:cubicBezTo>
                    <a:cubicBezTo>
                      <a:pt x="20" y="4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0" name="Google Shape;400;p6"/>
            <p:cNvSpPr/>
            <p:nvPr/>
          </p:nvSpPr>
          <p:spPr>
            <a:xfrm>
              <a:off x="8156129" y="1533972"/>
              <a:ext cx="88626" cy="201677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48" y="161"/>
                  </a:moveTo>
                  <a:cubicBezTo>
                    <a:pt x="39" y="161"/>
                    <a:pt x="32" y="159"/>
                    <a:pt x="28" y="154"/>
                  </a:cubicBezTo>
                  <a:cubicBezTo>
                    <a:pt x="23" y="148"/>
                    <a:pt x="21" y="141"/>
                    <a:pt x="21" y="132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33"/>
                    <a:pt x="41" y="136"/>
                    <a:pt x="43" y="140"/>
                  </a:cubicBezTo>
                  <a:cubicBezTo>
                    <a:pt x="45" y="142"/>
                    <a:pt x="48" y="144"/>
                    <a:pt x="53" y="144"/>
                  </a:cubicBezTo>
                  <a:cubicBezTo>
                    <a:pt x="55" y="144"/>
                    <a:pt x="58" y="143"/>
                    <a:pt x="60" y="142"/>
                  </a:cubicBezTo>
                  <a:cubicBezTo>
                    <a:pt x="62" y="141"/>
                    <a:pt x="64" y="140"/>
                    <a:pt x="66" y="139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69" y="155"/>
                    <a:pt x="66" y="157"/>
                    <a:pt x="62" y="159"/>
                  </a:cubicBezTo>
                  <a:cubicBezTo>
                    <a:pt x="59" y="160"/>
                    <a:pt x="54" y="161"/>
                    <a:pt x="48" y="161"/>
                  </a:cubicBez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8463254" y="1395457"/>
              <a:ext cx="58715" cy="89758"/>
            </a:xfrm>
            <a:custGeom>
              <a:avLst/>
              <a:gdLst/>
              <a:ahLst/>
              <a:cxnLst/>
              <a:rect l="l" t="t" r="r" b="b"/>
              <a:pathLst>
                <a:path w="47" h="72" extrusionOk="0">
                  <a:moveTo>
                    <a:pt x="26" y="72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9" y="26"/>
                    <a:pt x="36" y="24"/>
                    <a:pt x="41" y="24"/>
                  </a:cubicBezTo>
                  <a:cubicBezTo>
                    <a:pt x="44" y="24"/>
                    <a:pt x="46" y="25"/>
                    <a:pt x="47" y="2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0"/>
                    <a:pt x="30" y="5"/>
                    <a:pt x="26" y="1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26" y="72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8709448" y="1450863"/>
              <a:ext cx="103028" cy="123001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9" y="97"/>
                  </a:moveTo>
                  <a:cubicBezTo>
                    <a:pt x="11" y="98"/>
                    <a:pt x="17" y="98"/>
                    <a:pt x="19" y="98"/>
                  </a:cubicBezTo>
                  <a:cubicBezTo>
                    <a:pt x="34" y="98"/>
                    <a:pt x="45" y="95"/>
                    <a:pt x="51" y="7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6" y="74"/>
                    <a:pt x="23" y="75"/>
                    <a:pt x="18" y="75"/>
                  </a:cubicBezTo>
                  <a:cubicBezTo>
                    <a:pt x="16" y="75"/>
                    <a:pt x="14" y="75"/>
                    <a:pt x="12" y="74"/>
                  </a:cubicBezTo>
                  <a:lnTo>
                    <a:pt x="9" y="9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8041508" y="2109322"/>
              <a:ext cx="57607" cy="208325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4" y="167"/>
                  </a:moveTo>
                  <a:cubicBezTo>
                    <a:pt x="31" y="167"/>
                    <a:pt x="28" y="166"/>
                    <a:pt x="25" y="165"/>
                  </a:cubicBezTo>
                  <a:cubicBezTo>
                    <a:pt x="22" y="164"/>
                    <a:pt x="20" y="162"/>
                    <a:pt x="17" y="160"/>
                  </a:cubicBezTo>
                  <a:cubicBezTo>
                    <a:pt x="15" y="157"/>
                    <a:pt x="13" y="155"/>
                    <a:pt x="12" y="152"/>
                  </a:cubicBezTo>
                  <a:cubicBezTo>
                    <a:pt x="11" y="149"/>
                    <a:pt x="10" y="145"/>
                    <a:pt x="10" y="14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98"/>
                    <a:pt x="9" y="95"/>
                    <a:pt x="8" y="92"/>
                  </a:cubicBezTo>
                  <a:cubicBezTo>
                    <a:pt x="6" y="90"/>
                    <a:pt x="3" y="88"/>
                    <a:pt x="0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6" y="77"/>
                    <a:pt x="8" y="75"/>
                  </a:cubicBezTo>
                  <a:cubicBezTo>
                    <a:pt x="9" y="72"/>
                    <a:pt x="10" y="69"/>
                    <a:pt x="10" y="6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2"/>
                    <a:pt x="11" y="18"/>
                    <a:pt x="12" y="15"/>
                  </a:cubicBezTo>
                  <a:cubicBezTo>
                    <a:pt x="13" y="12"/>
                    <a:pt x="15" y="9"/>
                    <a:pt x="17" y="7"/>
                  </a:cubicBezTo>
                  <a:cubicBezTo>
                    <a:pt x="20" y="5"/>
                    <a:pt x="22" y="3"/>
                    <a:pt x="25" y="2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3" y="18"/>
                    <a:pt x="21" y="22"/>
                    <a:pt x="21" y="2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71"/>
                    <a:pt x="21" y="74"/>
                    <a:pt x="19" y="77"/>
                  </a:cubicBezTo>
                  <a:cubicBezTo>
                    <a:pt x="18" y="80"/>
                    <a:pt x="16" y="82"/>
                    <a:pt x="13" y="83"/>
                  </a:cubicBezTo>
                  <a:cubicBezTo>
                    <a:pt x="16" y="85"/>
                    <a:pt x="18" y="87"/>
                    <a:pt x="19" y="90"/>
                  </a:cubicBezTo>
                  <a:cubicBezTo>
                    <a:pt x="21" y="93"/>
                    <a:pt x="21" y="96"/>
                    <a:pt x="21" y="100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5"/>
                    <a:pt x="23" y="149"/>
                    <a:pt x="25" y="152"/>
                  </a:cubicBezTo>
                  <a:cubicBezTo>
                    <a:pt x="28" y="155"/>
                    <a:pt x="31" y="156"/>
                    <a:pt x="34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34" y="16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8421490" y="1816780"/>
              <a:ext cx="114106" cy="416651"/>
            </a:xfrm>
            <a:custGeom>
              <a:avLst/>
              <a:gdLst/>
              <a:ahLst/>
              <a:cxnLst/>
              <a:rect l="l" t="t" r="r" b="b"/>
              <a:pathLst>
                <a:path w="91" h="333" extrusionOk="0">
                  <a:moveTo>
                    <a:pt x="0" y="312"/>
                  </a:moveTo>
                  <a:cubicBezTo>
                    <a:pt x="23" y="312"/>
                    <a:pt x="23" y="312"/>
                    <a:pt x="23" y="312"/>
                  </a:cubicBezTo>
                  <a:cubicBezTo>
                    <a:pt x="30" y="312"/>
                    <a:pt x="36" y="309"/>
                    <a:pt x="41" y="303"/>
                  </a:cubicBezTo>
                  <a:cubicBezTo>
                    <a:pt x="46" y="297"/>
                    <a:pt x="49" y="290"/>
                    <a:pt x="49" y="281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2"/>
                    <a:pt x="50" y="185"/>
                    <a:pt x="52" y="179"/>
                  </a:cubicBezTo>
                  <a:cubicBezTo>
                    <a:pt x="55" y="174"/>
                    <a:pt x="60" y="169"/>
                    <a:pt x="66" y="166"/>
                  </a:cubicBezTo>
                  <a:cubicBezTo>
                    <a:pt x="60" y="164"/>
                    <a:pt x="55" y="159"/>
                    <a:pt x="52" y="154"/>
                  </a:cubicBezTo>
                  <a:cubicBezTo>
                    <a:pt x="50" y="148"/>
                    <a:pt x="49" y="141"/>
                    <a:pt x="49" y="13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43"/>
                    <a:pt x="46" y="35"/>
                    <a:pt x="41" y="30"/>
                  </a:cubicBezTo>
                  <a:cubicBezTo>
                    <a:pt x="36" y="24"/>
                    <a:pt x="30" y="21"/>
                    <a:pt x="2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1"/>
                    <a:pt x="41" y="4"/>
                  </a:cubicBezTo>
                  <a:cubicBezTo>
                    <a:pt x="47" y="6"/>
                    <a:pt x="52" y="9"/>
                    <a:pt x="56" y="14"/>
                  </a:cubicBezTo>
                  <a:cubicBezTo>
                    <a:pt x="61" y="18"/>
                    <a:pt x="64" y="24"/>
                    <a:pt x="67" y="30"/>
                  </a:cubicBezTo>
                  <a:cubicBezTo>
                    <a:pt x="70" y="36"/>
                    <a:pt x="71" y="44"/>
                    <a:pt x="71" y="52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1" y="137"/>
                    <a:pt x="73" y="144"/>
                    <a:pt x="76" y="149"/>
                  </a:cubicBezTo>
                  <a:cubicBezTo>
                    <a:pt x="80" y="154"/>
                    <a:pt x="85" y="157"/>
                    <a:pt x="91" y="157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85" y="176"/>
                    <a:pt x="80" y="179"/>
                    <a:pt x="76" y="184"/>
                  </a:cubicBezTo>
                  <a:cubicBezTo>
                    <a:pt x="73" y="189"/>
                    <a:pt x="71" y="195"/>
                    <a:pt x="71" y="202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90"/>
                    <a:pt x="70" y="297"/>
                    <a:pt x="67" y="303"/>
                  </a:cubicBezTo>
                  <a:cubicBezTo>
                    <a:pt x="64" y="309"/>
                    <a:pt x="61" y="314"/>
                    <a:pt x="56" y="319"/>
                  </a:cubicBezTo>
                  <a:cubicBezTo>
                    <a:pt x="52" y="323"/>
                    <a:pt x="47" y="327"/>
                    <a:pt x="41" y="329"/>
                  </a:cubicBezTo>
                  <a:cubicBezTo>
                    <a:pt x="35" y="332"/>
                    <a:pt x="29" y="333"/>
                    <a:pt x="23" y="333"/>
                  </a:cubicBezTo>
                  <a:cubicBezTo>
                    <a:pt x="0" y="333"/>
                    <a:pt x="0" y="333"/>
                    <a:pt x="0" y="333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5" name="Google Shape;405;p6"/>
            <p:cNvGrpSpPr/>
            <p:nvPr/>
          </p:nvGrpSpPr>
          <p:grpSpPr>
            <a:xfrm>
              <a:off x="4256517" y="4519589"/>
              <a:ext cx="110793" cy="129644"/>
              <a:chOff x="9691688" y="2386013"/>
              <a:chExt cx="158775" cy="185737"/>
            </a:xfrm>
          </p:grpSpPr>
          <p:sp>
            <p:nvSpPr>
              <p:cNvPr id="406" name="Google Shape;406;p6"/>
              <p:cNvSpPr/>
              <p:nvPr/>
            </p:nvSpPr>
            <p:spPr>
              <a:xfrm>
                <a:off x="9758363" y="2386013"/>
                <a:ext cx="92100" cy="28500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9691688" y="2435225"/>
                <a:ext cx="158750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6" extrusionOk="0">
                    <a:moveTo>
                      <a:pt x="28" y="53"/>
                    </a:moveTo>
                    <a:cubicBezTo>
                      <a:pt x="32" y="57"/>
                      <a:pt x="38" y="59"/>
                      <a:pt x="44" y="59"/>
                    </a:cubicBezTo>
                    <a:cubicBezTo>
                      <a:pt x="51" y="59"/>
                      <a:pt x="56" y="57"/>
                      <a:pt x="61" y="53"/>
                    </a:cubicBezTo>
                    <a:cubicBezTo>
                      <a:pt x="65" y="49"/>
                      <a:pt x="67" y="44"/>
                      <a:pt x="67" y="38"/>
                    </a:cubicBezTo>
                    <a:cubicBezTo>
                      <a:pt x="67" y="32"/>
                      <a:pt x="65" y="27"/>
                      <a:pt x="61" y="24"/>
                    </a:cubicBezTo>
                    <a:cubicBezTo>
                      <a:pt x="56" y="20"/>
                      <a:pt x="51" y="18"/>
                      <a:pt x="44" y="18"/>
                    </a:cubicBezTo>
                    <a:cubicBezTo>
                      <a:pt x="38" y="18"/>
                      <a:pt x="32" y="20"/>
                      <a:pt x="28" y="24"/>
                    </a:cubicBezTo>
                    <a:cubicBezTo>
                      <a:pt x="24" y="27"/>
                      <a:pt x="22" y="32"/>
                      <a:pt x="22" y="38"/>
                    </a:cubicBezTo>
                    <a:cubicBezTo>
                      <a:pt x="22" y="44"/>
                      <a:pt x="24" y="49"/>
                      <a:pt x="28" y="53"/>
                    </a:cubicBezTo>
                    <a:close/>
                    <a:moveTo>
                      <a:pt x="67" y="11"/>
                    </a:moveTo>
                    <a:cubicBezTo>
                      <a:pt x="67" y="2"/>
                      <a:pt x="67" y="2"/>
                      <a:pt x="67" y="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1" y="73"/>
                      <a:pt x="52" y="76"/>
                      <a:pt x="40" y="76"/>
                    </a:cubicBezTo>
                    <a:cubicBezTo>
                      <a:pt x="29" y="76"/>
                      <a:pt x="20" y="73"/>
                      <a:pt x="12" y="65"/>
                    </a:cubicBezTo>
                    <a:cubicBezTo>
                      <a:pt x="4" y="58"/>
                      <a:pt x="0" y="49"/>
                      <a:pt x="0" y="38"/>
                    </a:cubicBezTo>
                    <a:cubicBezTo>
                      <a:pt x="0" y="28"/>
                      <a:pt x="4" y="19"/>
                      <a:pt x="12" y="11"/>
                    </a:cubicBezTo>
                    <a:cubicBezTo>
                      <a:pt x="20" y="4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1"/>
                    </a:cubicBezTo>
                    <a:close/>
                  </a:path>
                </a:pathLst>
              </a:custGeom>
              <a:solidFill>
                <a:srgbClr val="FE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8" name="Google Shape;408;p6"/>
            <p:cNvSpPr/>
            <p:nvPr/>
          </p:nvSpPr>
          <p:spPr>
            <a:xfrm>
              <a:off x="4825367" y="3928771"/>
              <a:ext cx="88626" cy="201677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48" y="161"/>
                  </a:moveTo>
                  <a:cubicBezTo>
                    <a:pt x="39" y="161"/>
                    <a:pt x="32" y="159"/>
                    <a:pt x="28" y="154"/>
                  </a:cubicBezTo>
                  <a:cubicBezTo>
                    <a:pt x="23" y="148"/>
                    <a:pt x="21" y="141"/>
                    <a:pt x="21" y="132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33"/>
                    <a:pt x="41" y="136"/>
                    <a:pt x="43" y="140"/>
                  </a:cubicBezTo>
                  <a:cubicBezTo>
                    <a:pt x="45" y="142"/>
                    <a:pt x="48" y="144"/>
                    <a:pt x="53" y="144"/>
                  </a:cubicBezTo>
                  <a:cubicBezTo>
                    <a:pt x="55" y="144"/>
                    <a:pt x="58" y="143"/>
                    <a:pt x="60" y="142"/>
                  </a:cubicBezTo>
                  <a:cubicBezTo>
                    <a:pt x="62" y="141"/>
                    <a:pt x="64" y="140"/>
                    <a:pt x="66" y="139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69" y="155"/>
                    <a:pt x="66" y="157"/>
                    <a:pt x="62" y="159"/>
                  </a:cubicBezTo>
                  <a:cubicBezTo>
                    <a:pt x="59" y="160"/>
                    <a:pt x="54" y="161"/>
                    <a:pt x="48" y="16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5101063" y="4090569"/>
              <a:ext cx="58715" cy="89758"/>
            </a:xfrm>
            <a:custGeom>
              <a:avLst/>
              <a:gdLst/>
              <a:ahLst/>
              <a:cxnLst/>
              <a:rect l="l" t="t" r="r" b="b"/>
              <a:pathLst>
                <a:path w="47" h="72" extrusionOk="0">
                  <a:moveTo>
                    <a:pt x="26" y="72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9" y="26"/>
                    <a:pt x="36" y="24"/>
                    <a:pt x="41" y="24"/>
                  </a:cubicBezTo>
                  <a:cubicBezTo>
                    <a:pt x="44" y="24"/>
                    <a:pt x="46" y="25"/>
                    <a:pt x="47" y="2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0"/>
                    <a:pt x="30" y="5"/>
                    <a:pt x="26" y="1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26" y="72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5389029" y="4298234"/>
              <a:ext cx="103028" cy="123001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9" y="97"/>
                  </a:moveTo>
                  <a:cubicBezTo>
                    <a:pt x="11" y="98"/>
                    <a:pt x="17" y="98"/>
                    <a:pt x="19" y="98"/>
                  </a:cubicBezTo>
                  <a:cubicBezTo>
                    <a:pt x="34" y="98"/>
                    <a:pt x="45" y="95"/>
                    <a:pt x="51" y="7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6" y="74"/>
                    <a:pt x="23" y="75"/>
                    <a:pt x="18" y="75"/>
                  </a:cubicBezTo>
                  <a:cubicBezTo>
                    <a:pt x="16" y="75"/>
                    <a:pt x="14" y="75"/>
                    <a:pt x="12" y="74"/>
                  </a:cubicBezTo>
                  <a:lnTo>
                    <a:pt x="9" y="9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4721088" y="4665919"/>
              <a:ext cx="74122" cy="274687"/>
            </a:xfrm>
            <a:custGeom>
              <a:avLst/>
              <a:gdLst/>
              <a:ahLst/>
              <a:cxnLst/>
              <a:rect l="l" t="t" r="r" b="b"/>
              <a:pathLst>
                <a:path w="46" h="167" extrusionOk="0">
                  <a:moveTo>
                    <a:pt x="34" y="167"/>
                  </a:moveTo>
                  <a:cubicBezTo>
                    <a:pt x="31" y="167"/>
                    <a:pt x="28" y="166"/>
                    <a:pt x="25" y="165"/>
                  </a:cubicBezTo>
                  <a:cubicBezTo>
                    <a:pt x="22" y="164"/>
                    <a:pt x="20" y="162"/>
                    <a:pt x="17" y="160"/>
                  </a:cubicBezTo>
                  <a:cubicBezTo>
                    <a:pt x="15" y="157"/>
                    <a:pt x="13" y="155"/>
                    <a:pt x="12" y="152"/>
                  </a:cubicBezTo>
                  <a:cubicBezTo>
                    <a:pt x="11" y="149"/>
                    <a:pt x="10" y="145"/>
                    <a:pt x="10" y="14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0" y="98"/>
                    <a:pt x="9" y="95"/>
                    <a:pt x="8" y="92"/>
                  </a:cubicBezTo>
                  <a:cubicBezTo>
                    <a:pt x="6" y="90"/>
                    <a:pt x="3" y="88"/>
                    <a:pt x="0" y="8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6" y="77"/>
                    <a:pt x="8" y="75"/>
                  </a:cubicBezTo>
                  <a:cubicBezTo>
                    <a:pt x="9" y="72"/>
                    <a:pt x="10" y="69"/>
                    <a:pt x="10" y="6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2"/>
                    <a:pt x="11" y="18"/>
                    <a:pt x="12" y="15"/>
                  </a:cubicBezTo>
                  <a:cubicBezTo>
                    <a:pt x="13" y="12"/>
                    <a:pt x="15" y="9"/>
                    <a:pt x="17" y="7"/>
                  </a:cubicBezTo>
                  <a:cubicBezTo>
                    <a:pt x="20" y="5"/>
                    <a:pt x="22" y="3"/>
                    <a:pt x="25" y="2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3" y="18"/>
                    <a:pt x="21" y="22"/>
                    <a:pt x="21" y="26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71"/>
                    <a:pt x="21" y="74"/>
                    <a:pt x="19" y="77"/>
                  </a:cubicBezTo>
                  <a:cubicBezTo>
                    <a:pt x="18" y="80"/>
                    <a:pt x="16" y="82"/>
                    <a:pt x="13" y="83"/>
                  </a:cubicBezTo>
                  <a:cubicBezTo>
                    <a:pt x="16" y="85"/>
                    <a:pt x="18" y="87"/>
                    <a:pt x="19" y="90"/>
                  </a:cubicBezTo>
                  <a:cubicBezTo>
                    <a:pt x="21" y="93"/>
                    <a:pt x="21" y="96"/>
                    <a:pt x="21" y="100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45"/>
                    <a:pt x="23" y="149"/>
                    <a:pt x="25" y="152"/>
                  </a:cubicBezTo>
                  <a:cubicBezTo>
                    <a:pt x="28" y="155"/>
                    <a:pt x="31" y="156"/>
                    <a:pt x="34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34" y="167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101071" y="4373376"/>
              <a:ext cx="99284" cy="367936"/>
            </a:xfrm>
            <a:custGeom>
              <a:avLst/>
              <a:gdLst/>
              <a:ahLst/>
              <a:cxnLst/>
              <a:rect l="l" t="t" r="r" b="b"/>
              <a:pathLst>
                <a:path w="91" h="333" extrusionOk="0">
                  <a:moveTo>
                    <a:pt x="0" y="312"/>
                  </a:moveTo>
                  <a:cubicBezTo>
                    <a:pt x="23" y="312"/>
                    <a:pt x="23" y="312"/>
                    <a:pt x="23" y="312"/>
                  </a:cubicBezTo>
                  <a:cubicBezTo>
                    <a:pt x="30" y="312"/>
                    <a:pt x="36" y="309"/>
                    <a:pt x="41" y="303"/>
                  </a:cubicBezTo>
                  <a:cubicBezTo>
                    <a:pt x="46" y="297"/>
                    <a:pt x="49" y="290"/>
                    <a:pt x="49" y="281"/>
                  </a:cubicBezTo>
                  <a:cubicBezTo>
                    <a:pt x="49" y="200"/>
                    <a:pt x="49" y="200"/>
                    <a:pt x="49" y="200"/>
                  </a:cubicBezTo>
                  <a:cubicBezTo>
                    <a:pt x="49" y="192"/>
                    <a:pt x="50" y="185"/>
                    <a:pt x="52" y="179"/>
                  </a:cubicBezTo>
                  <a:cubicBezTo>
                    <a:pt x="55" y="174"/>
                    <a:pt x="60" y="169"/>
                    <a:pt x="66" y="166"/>
                  </a:cubicBezTo>
                  <a:cubicBezTo>
                    <a:pt x="60" y="164"/>
                    <a:pt x="55" y="159"/>
                    <a:pt x="52" y="154"/>
                  </a:cubicBezTo>
                  <a:cubicBezTo>
                    <a:pt x="50" y="148"/>
                    <a:pt x="49" y="141"/>
                    <a:pt x="49" y="13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43"/>
                    <a:pt x="46" y="35"/>
                    <a:pt x="41" y="30"/>
                  </a:cubicBezTo>
                  <a:cubicBezTo>
                    <a:pt x="36" y="24"/>
                    <a:pt x="30" y="21"/>
                    <a:pt x="23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1"/>
                    <a:pt x="41" y="4"/>
                  </a:cubicBezTo>
                  <a:cubicBezTo>
                    <a:pt x="47" y="6"/>
                    <a:pt x="52" y="9"/>
                    <a:pt x="56" y="14"/>
                  </a:cubicBezTo>
                  <a:cubicBezTo>
                    <a:pt x="61" y="18"/>
                    <a:pt x="64" y="24"/>
                    <a:pt x="67" y="30"/>
                  </a:cubicBezTo>
                  <a:cubicBezTo>
                    <a:pt x="70" y="36"/>
                    <a:pt x="71" y="44"/>
                    <a:pt x="71" y="52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1" y="137"/>
                    <a:pt x="73" y="144"/>
                    <a:pt x="76" y="149"/>
                  </a:cubicBezTo>
                  <a:cubicBezTo>
                    <a:pt x="80" y="154"/>
                    <a:pt x="85" y="157"/>
                    <a:pt x="91" y="157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85" y="176"/>
                    <a:pt x="80" y="179"/>
                    <a:pt x="76" y="184"/>
                  </a:cubicBezTo>
                  <a:cubicBezTo>
                    <a:pt x="73" y="189"/>
                    <a:pt x="71" y="195"/>
                    <a:pt x="71" y="202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90"/>
                    <a:pt x="70" y="297"/>
                    <a:pt x="67" y="303"/>
                  </a:cubicBezTo>
                  <a:cubicBezTo>
                    <a:pt x="64" y="309"/>
                    <a:pt x="61" y="314"/>
                    <a:pt x="56" y="319"/>
                  </a:cubicBezTo>
                  <a:cubicBezTo>
                    <a:pt x="52" y="323"/>
                    <a:pt x="47" y="327"/>
                    <a:pt x="41" y="329"/>
                  </a:cubicBezTo>
                  <a:cubicBezTo>
                    <a:pt x="35" y="332"/>
                    <a:pt x="29" y="333"/>
                    <a:pt x="23" y="333"/>
                  </a:cubicBezTo>
                  <a:cubicBezTo>
                    <a:pt x="0" y="333"/>
                    <a:pt x="0" y="333"/>
                    <a:pt x="0" y="333"/>
                  </a:cubicBezTo>
                  <a:lnTo>
                    <a:pt x="0" y="31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6874377" y="2537233"/>
              <a:ext cx="214917" cy="243785"/>
            </a:xfrm>
            <a:custGeom>
              <a:avLst/>
              <a:gdLst/>
              <a:ahLst/>
              <a:cxnLst/>
              <a:rect l="l" t="t" r="r" b="b"/>
              <a:pathLst>
                <a:path w="172" h="195" extrusionOk="0">
                  <a:moveTo>
                    <a:pt x="99" y="195"/>
                  </a:moveTo>
                  <a:cubicBezTo>
                    <a:pt x="137" y="195"/>
                    <a:pt x="160" y="178"/>
                    <a:pt x="172" y="16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31" y="144"/>
                    <a:pt x="118" y="151"/>
                    <a:pt x="101" y="151"/>
                  </a:cubicBezTo>
                  <a:cubicBezTo>
                    <a:pt x="71" y="151"/>
                    <a:pt x="51" y="129"/>
                    <a:pt x="51" y="97"/>
                  </a:cubicBezTo>
                  <a:cubicBezTo>
                    <a:pt x="51" y="65"/>
                    <a:pt x="71" y="43"/>
                    <a:pt x="101" y="43"/>
                  </a:cubicBezTo>
                  <a:cubicBezTo>
                    <a:pt x="118" y="43"/>
                    <a:pt x="131" y="50"/>
                    <a:pt x="140" y="6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60" y="16"/>
                    <a:pt x="137" y="0"/>
                    <a:pt x="99" y="0"/>
                  </a:cubicBezTo>
                  <a:cubicBezTo>
                    <a:pt x="41" y="0"/>
                    <a:pt x="0" y="40"/>
                    <a:pt x="0" y="97"/>
                  </a:cubicBezTo>
                  <a:cubicBezTo>
                    <a:pt x="0" y="154"/>
                    <a:pt x="41" y="195"/>
                    <a:pt x="99" y="195"/>
                  </a:cubicBez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7340770" y="3177182"/>
              <a:ext cx="37800" cy="1998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5" name="Google Shape;415;p6"/>
            <p:cNvGrpSpPr/>
            <p:nvPr/>
          </p:nvGrpSpPr>
          <p:grpSpPr>
            <a:xfrm>
              <a:off x="6874265" y="3181063"/>
              <a:ext cx="109685" cy="149590"/>
              <a:chOff x="2682876" y="1038225"/>
              <a:chExt cx="157187" cy="214313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8" name="Google Shape;418;p6"/>
            <p:cNvSpPr/>
            <p:nvPr/>
          </p:nvSpPr>
          <p:spPr>
            <a:xfrm>
              <a:off x="7538812" y="3426688"/>
              <a:ext cx="127400" cy="151812"/>
            </a:xfrm>
            <a:custGeom>
              <a:avLst/>
              <a:gdLst/>
              <a:ahLst/>
              <a:cxnLst/>
              <a:rect l="l" t="t" r="r" b="b"/>
              <a:pathLst>
                <a:path w="102" h="121" extrusionOk="0">
                  <a:moveTo>
                    <a:pt x="52" y="121"/>
                  </a:moveTo>
                  <a:cubicBezTo>
                    <a:pt x="84" y="121"/>
                    <a:pt x="102" y="105"/>
                    <a:pt x="102" y="84"/>
                  </a:cubicBezTo>
                  <a:cubicBezTo>
                    <a:pt x="102" y="37"/>
                    <a:pt x="33" y="52"/>
                    <a:pt x="33" y="34"/>
                  </a:cubicBezTo>
                  <a:cubicBezTo>
                    <a:pt x="33" y="28"/>
                    <a:pt x="41" y="23"/>
                    <a:pt x="52" y="23"/>
                  </a:cubicBezTo>
                  <a:cubicBezTo>
                    <a:pt x="66" y="23"/>
                    <a:pt x="79" y="29"/>
                    <a:pt x="86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7" y="6"/>
                    <a:pt x="71" y="0"/>
                    <a:pt x="51" y="0"/>
                  </a:cubicBezTo>
                  <a:cubicBezTo>
                    <a:pt x="21" y="0"/>
                    <a:pt x="4" y="17"/>
                    <a:pt x="4" y="36"/>
                  </a:cubicBezTo>
                  <a:cubicBezTo>
                    <a:pt x="4" y="82"/>
                    <a:pt x="73" y="66"/>
                    <a:pt x="73" y="85"/>
                  </a:cubicBezTo>
                  <a:cubicBezTo>
                    <a:pt x="73" y="92"/>
                    <a:pt x="66" y="98"/>
                    <a:pt x="53" y="98"/>
                  </a:cubicBezTo>
                  <a:cubicBezTo>
                    <a:pt x="39" y="98"/>
                    <a:pt x="22" y="90"/>
                    <a:pt x="13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15"/>
                    <a:pt x="32" y="121"/>
                    <a:pt x="52" y="121"/>
                  </a:cubicBez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997596" y="3735318"/>
              <a:ext cx="118774" cy="125760"/>
            </a:xfrm>
            <a:custGeom>
              <a:avLst/>
              <a:gdLst/>
              <a:ahLst/>
              <a:cxnLst/>
              <a:rect l="l" t="t" r="r" b="b"/>
              <a:pathLst>
                <a:path w="45" h="49" extrusionOk="0">
                  <a:moveTo>
                    <a:pt x="23" y="49"/>
                  </a:moveTo>
                  <a:cubicBezTo>
                    <a:pt x="36" y="49"/>
                    <a:pt x="45" y="42"/>
                    <a:pt x="45" y="33"/>
                  </a:cubicBezTo>
                  <a:cubicBezTo>
                    <a:pt x="45" y="13"/>
                    <a:pt x="18" y="18"/>
                    <a:pt x="18" y="14"/>
                  </a:cubicBezTo>
                  <a:cubicBezTo>
                    <a:pt x="18" y="13"/>
                    <a:pt x="20" y="12"/>
                    <a:pt x="23" y="12"/>
                  </a:cubicBezTo>
                  <a:cubicBezTo>
                    <a:pt x="28" y="12"/>
                    <a:pt x="33" y="15"/>
                    <a:pt x="36" y="1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0" y="0"/>
                    <a:pt x="22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35"/>
                    <a:pt x="28" y="29"/>
                    <a:pt x="28" y="34"/>
                  </a:cubicBezTo>
                  <a:cubicBezTo>
                    <a:pt x="28" y="35"/>
                    <a:pt x="27" y="36"/>
                    <a:pt x="23" y="36"/>
                  </a:cubicBezTo>
                  <a:cubicBezTo>
                    <a:pt x="18" y="36"/>
                    <a:pt x="10" y="33"/>
                    <a:pt x="7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6"/>
                    <a:pt x="14" y="49"/>
                    <a:pt x="23" y="49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0" name="Google Shape;420;p6"/>
            <p:cNvGrpSpPr/>
            <p:nvPr/>
          </p:nvGrpSpPr>
          <p:grpSpPr>
            <a:xfrm>
              <a:off x="4467298" y="1437360"/>
              <a:ext cx="81213" cy="95970"/>
              <a:chOff x="9691688" y="2386013"/>
              <a:chExt cx="158775" cy="185737"/>
            </a:xfrm>
          </p:grpSpPr>
          <p:sp>
            <p:nvSpPr>
              <p:cNvPr id="421" name="Google Shape;421;p6"/>
              <p:cNvSpPr/>
              <p:nvPr/>
            </p:nvSpPr>
            <p:spPr>
              <a:xfrm>
                <a:off x="9758363" y="2386013"/>
                <a:ext cx="92100" cy="28500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9691688" y="2435225"/>
                <a:ext cx="158750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6" extrusionOk="0">
                    <a:moveTo>
                      <a:pt x="28" y="53"/>
                    </a:moveTo>
                    <a:cubicBezTo>
                      <a:pt x="32" y="57"/>
                      <a:pt x="38" y="59"/>
                      <a:pt x="44" y="59"/>
                    </a:cubicBezTo>
                    <a:cubicBezTo>
                      <a:pt x="51" y="59"/>
                      <a:pt x="56" y="57"/>
                      <a:pt x="61" y="53"/>
                    </a:cubicBezTo>
                    <a:cubicBezTo>
                      <a:pt x="65" y="49"/>
                      <a:pt x="67" y="44"/>
                      <a:pt x="67" y="38"/>
                    </a:cubicBezTo>
                    <a:cubicBezTo>
                      <a:pt x="67" y="32"/>
                      <a:pt x="65" y="27"/>
                      <a:pt x="61" y="24"/>
                    </a:cubicBezTo>
                    <a:cubicBezTo>
                      <a:pt x="56" y="20"/>
                      <a:pt x="51" y="18"/>
                      <a:pt x="44" y="18"/>
                    </a:cubicBezTo>
                    <a:cubicBezTo>
                      <a:pt x="38" y="18"/>
                      <a:pt x="32" y="20"/>
                      <a:pt x="28" y="24"/>
                    </a:cubicBezTo>
                    <a:cubicBezTo>
                      <a:pt x="24" y="27"/>
                      <a:pt x="22" y="32"/>
                      <a:pt x="22" y="38"/>
                    </a:cubicBezTo>
                    <a:cubicBezTo>
                      <a:pt x="22" y="44"/>
                      <a:pt x="24" y="49"/>
                      <a:pt x="28" y="53"/>
                    </a:cubicBezTo>
                    <a:close/>
                    <a:moveTo>
                      <a:pt x="67" y="11"/>
                    </a:moveTo>
                    <a:cubicBezTo>
                      <a:pt x="67" y="2"/>
                      <a:pt x="67" y="2"/>
                      <a:pt x="67" y="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1" y="73"/>
                      <a:pt x="52" y="76"/>
                      <a:pt x="40" y="76"/>
                    </a:cubicBezTo>
                    <a:cubicBezTo>
                      <a:pt x="29" y="76"/>
                      <a:pt x="20" y="73"/>
                      <a:pt x="12" y="65"/>
                    </a:cubicBezTo>
                    <a:cubicBezTo>
                      <a:pt x="4" y="58"/>
                      <a:pt x="0" y="49"/>
                      <a:pt x="0" y="38"/>
                    </a:cubicBezTo>
                    <a:cubicBezTo>
                      <a:pt x="0" y="28"/>
                      <a:pt x="4" y="19"/>
                      <a:pt x="12" y="11"/>
                    </a:cubicBezTo>
                    <a:cubicBezTo>
                      <a:pt x="20" y="4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1"/>
                    </a:cubicBezTo>
                    <a:close/>
                  </a:path>
                </a:pathLst>
              </a:custGeom>
              <a:solidFill>
                <a:srgbClr val="FE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3" name="Google Shape;423;p6"/>
            <p:cNvSpPr/>
            <p:nvPr/>
          </p:nvSpPr>
          <p:spPr>
            <a:xfrm>
              <a:off x="6083154" y="1707212"/>
              <a:ext cx="38774" cy="196137"/>
            </a:xfrm>
            <a:custGeom>
              <a:avLst/>
              <a:gdLst/>
              <a:ahLst/>
              <a:cxnLst/>
              <a:rect l="l" t="t" r="r" b="b"/>
              <a:pathLst>
                <a:path w="31" h="157" extrusionOk="0">
                  <a:moveTo>
                    <a:pt x="31" y="119"/>
                  </a:moveTo>
                  <a:cubicBezTo>
                    <a:pt x="31" y="127"/>
                    <a:pt x="29" y="134"/>
                    <a:pt x="24" y="141"/>
                  </a:cubicBezTo>
                  <a:cubicBezTo>
                    <a:pt x="21" y="148"/>
                    <a:pt x="16" y="153"/>
                    <a:pt x="10" y="15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47"/>
                    <a:pt x="8" y="143"/>
                    <a:pt x="11" y="139"/>
                  </a:cubicBezTo>
                  <a:cubicBezTo>
                    <a:pt x="14" y="134"/>
                    <a:pt x="16" y="130"/>
                    <a:pt x="17" y="126"/>
                  </a:cubicBezTo>
                  <a:cubicBezTo>
                    <a:pt x="16" y="126"/>
                    <a:pt x="16" y="126"/>
                    <a:pt x="15" y="126"/>
                  </a:cubicBezTo>
                  <a:cubicBezTo>
                    <a:pt x="15" y="126"/>
                    <a:pt x="14" y="126"/>
                    <a:pt x="13" y="126"/>
                  </a:cubicBezTo>
                  <a:cubicBezTo>
                    <a:pt x="10" y="126"/>
                    <a:pt x="7" y="125"/>
                    <a:pt x="4" y="123"/>
                  </a:cubicBezTo>
                  <a:cubicBezTo>
                    <a:pt x="2" y="120"/>
                    <a:pt x="1" y="117"/>
                    <a:pt x="1" y="113"/>
                  </a:cubicBezTo>
                  <a:cubicBezTo>
                    <a:pt x="1" y="109"/>
                    <a:pt x="2" y="106"/>
                    <a:pt x="5" y="103"/>
                  </a:cubicBezTo>
                  <a:cubicBezTo>
                    <a:pt x="7" y="101"/>
                    <a:pt x="11" y="99"/>
                    <a:pt x="14" y="99"/>
                  </a:cubicBezTo>
                  <a:cubicBezTo>
                    <a:pt x="19" y="99"/>
                    <a:pt x="23" y="101"/>
                    <a:pt x="26" y="104"/>
                  </a:cubicBezTo>
                  <a:cubicBezTo>
                    <a:pt x="29" y="108"/>
                    <a:pt x="31" y="113"/>
                    <a:pt x="31" y="119"/>
                  </a:cubicBezTo>
                  <a:close/>
                  <a:moveTo>
                    <a:pt x="15" y="28"/>
                  </a:moveTo>
                  <a:cubicBezTo>
                    <a:pt x="11" y="28"/>
                    <a:pt x="8" y="27"/>
                    <a:pt x="5" y="24"/>
                  </a:cubicBezTo>
                  <a:cubicBezTo>
                    <a:pt x="2" y="21"/>
                    <a:pt x="1" y="18"/>
                    <a:pt x="1" y="14"/>
                  </a:cubicBezTo>
                  <a:cubicBezTo>
                    <a:pt x="1" y="10"/>
                    <a:pt x="2" y="7"/>
                    <a:pt x="5" y="4"/>
                  </a:cubicBezTo>
                  <a:cubicBezTo>
                    <a:pt x="8" y="1"/>
                    <a:pt x="11" y="0"/>
                    <a:pt x="15" y="0"/>
                  </a:cubicBezTo>
                  <a:cubicBezTo>
                    <a:pt x="19" y="0"/>
                    <a:pt x="22" y="1"/>
                    <a:pt x="25" y="4"/>
                  </a:cubicBezTo>
                  <a:cubicBezTo>
                    <a:pt x="28" y="7"/>
                    <a:pt x="29" y="10"/>
                    <a:pt x="29" y="14"/>
                  </a:cubicBezTo>
                  <a:cubicBezTo>
                    <a:pt x="29" y="18"/>
                    <a:pt x="28" y="21"/>
                    <a:pt x="25" y="24"/>
                  </a:cubicBezTo>
                  <a:cubicBezTo>
                    <a:pt x="22" y="27"/>
                    <a:pt x="19" y="28"/>
                    <a:pt x="15" y="28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6657005" y="1884510"/>
              <a:ext cx="87518" cy="93082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95636" y="3650003"/>
              <a:ext cx="86128" cy="436934"/>
            </a:xfrm>
            <a:custGeom>
              <a:avLst/>
              <a:gdLst/>
              <a:ahLst/>
              <a:cxnLst/>
              <a:rect l="l" t="t" r="r" b="b"/>
              <a:pathLst>
                <a:path w="31" h="157" extrusionOk="0">
                  <a:moveTo>
                    <a:pt x="31" y="119"/>
                  </a:moveTo>
                  <a:cubicBezTo>
                    <a:pt x="31" y="127"/>
                    <a:pt x="29" y="134"/>
                    <a:pt x="24" y="141"/>
                  </a:cubicBezTo>
                  <a:cubicBezTo>
                    <a:pt x="21" y="148"/>
                    <a:pt x="16" y="153"/>
                    <a:pt x="10" y="15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47"/>
                    <a:pt x="8" y="143"/>
                    <a:pt x="11" y="139"/>
                  </a:cubicBezTo>
                  <a:cubicBezTo>
                    <a:pt x="14" y="134"/>
                    <a:pt x="16" y="130"/>
                    <a:pt x="17" y="126"/>
                  </a:cubicBezTo>
                  <a:cubicBezTo>
                    <a:pt x="16" y="126"/>
                    <a:pt x="16" y="126"/>
                    <a:pt x="15" y="126"/>
                  </a:cubicBezTo>
                  <a:cubicBezTo>
                    <a:pt x="15" y="126"/>
                    <a:pt x="14" y="126"/>
                    <a:pt x="13" y="126"/>
                  </a:cubicBezTo>
                  <a:cubicBezTo>
                    <a:pt x="10" y="126"/>
                    <a:pt x="7" y="125"/>
                    <a:pt x="4" y="123"/>
                  </a:cubicBezTo>
                  <a:cubicBezTo>
                    <a:pt x="2" y="120"/>
                    <a:pt x="1" y="117"/>
                    <a:pt x="1" y="113"/>
                  </a:cubicBezTo>
                  <a:cubicBezTo>
                    <a:pt x="1" y="109"/>
                    <a:pt x="2" y="106"/>
                    <a:pt x="5" y="103"/>
                  </a:cubicBezTo>
                  <a:cubicBezTo>
                    <a:pt x="7" y="101"/>
                    <a:pt x="11" y="99"/>
                    <a:pt x="14" y="99"/>
                  </a:cubicBezTo>
                  <a:cubicBezTo>
                    <a:pt x="19" y="99"/>
                    <a:pt x="23" y="101"/>
                    <a:pt x="26" y="104"/>
                  </a:cubicBezTo>
                  <a:cubicBezTo>
                    <a:pt x="29" y="108"/>
                    <a:pt x="31" y="113"/>
                    <a:pt x="31" y="119"/>
                  </a:cubicBezTo>
                  <a:close/>
                  <a:moveTo>
                    <a:pt x="15" y="28"/>
                  </a:moveTo>
                  <a:cubicBezTo>
                    <a:pt x="11" y="28"/>
                    <a:pt x="8" y="27"/>
                    <a:pt x="5" y="24"/>
                  </a:cubicBezTo>
                  <a:cubicBezTo>
                    <a:pt x="2" y="21"/>
                    <a:pt x="1" y="18"/>
                    <a:pt x="1" y="14"/>
                  </a:cubicBezTo>
                  <a:cubicBezTo>
                    <a:pt x="1" y="10"/>
                    <a:pt x="2" y="7"/>
                    <a:pt x="5" y="4"/>
                  </a:cubicBezTo>
                  <a:cubicBezTo>
                    <a:pt x="8" y="1"/>
                    <a:pt x="11" y="0"/>
                    <a:pt x="15" y="0"/>
                  </a:cubicBezTo>
                  <a:cubicBezTo>
                    <a:pt x="19" y="0"/>
                    <a:pt x="22" y="1"/>
                    <a:pt x="25" y="4"/>
                  </a:cubicBezTo>
                  <a:cubicBezTo>
                    <a:pt x="28" y="7"/>
                    <a:pt x="29" y="10"/>
                    <a:pt x="29" y="14"/>
                  </a:cubicBezTo>
                  <a:cubicBezTo>
                    <a:pt x="29" y="18"/>
                    <a:pt x="28" y="21"/>
                    <a:pt x="25" y="24"/>
                  </a:cubicBezTo>
                  <a:cubicBezTo>
                    <a:pt x="22" y="27"/>
                    <a:pt x="19" y="28"/>
                    <a:pt x="15" y="28"/>
                  </a:cubicBez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63772" y="3152215"/>
              <a:ext cx="194403" cy="207358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4191786" y="3038174"/>
              <a:ext cx="19520" cy="95975"/>
            </a:xfrm>
            <a:custGeom>
              <a:avLst/>
              <a:gdLst/>
              <a:ahLst/>
              <a:cxnLst/>
              <a:rect l="l" t="t" r="r" b="b"/>
              <a:pathLst>
                <a:path w="31" h="157" extrusionOk="0">
                  <a:moveTo>
                    <a:pt x="31" y="119"/>
                  </a:moveTo>
                  <a:cubicBezTo>
                    <a:pt x="31" y="127"/>
                    <a:pt x="29" y="134"/>
                    <a:pt x="24" y="141"/>
                  </a:cubicBezTo>
                  <a:cubicBezTo>
                    <a:pt x="21" y="148"/>
                    <a:pt x="16" y="153"/>
                    <a:pt x="10" y="15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47"/>
                    <a:pt x="8" y="143"/>
                    <a:pt x="11" y="139"/>
                  </a:cubicBezTo>
                  <a:cubicBezTo>
                    <a:pt x="14" y="134"/>
                    <a:pt x="16" y="130"/>
                    <a:pt x="17" y="126"/>
                  </a:cubicBezTo>
                  <a:cubicBezTo>
                    <a:pt x="16" y="126"/>
                    <a:pt x="16" y="126"/>
                    <a:pt x="15" y="126"/>
                  </a:cubicBezTo>
                  <a:cubicBezTo>
                    <a:pt x="15" y="126"/>
                    <a:pt x="14" y="126"/>
                    <a:pt x="13" y="126"/>
                  </a:cubicBezTo>
                  <a:cubicBezTo>
                    <a:pt x="10" y="126"/>
                    <a:pt x="7" y="125"/>
                    <a:pt x="4" y="123"/>
                  </a:cubicBezTo>
                  <a:cubicBezTo>
                    <a:pt x="2" y="120"/>
                    <a:pt x="1" y="117"/>
                    <a:pt x="1" y="113"/>
                  </a:cubicBezTo>
                  <a:cubicBezTo>
                    <a:pt x="1" y="109"/>
                    <a:pt x="2" y="106"/>
                    <a:pt x="5" y="103"/>
                  </a:cubicBezTo>
                  <a:cubicBezTo>
                    <a:pt x="7" y="101"/>
                    <a:pt x="11" y="99"/>
                    <a:pt x="14" y="99"/>
                  </a:cubicBezTo>
                  <a:cubicBezTo>
                    <a:pt x="19" y="99"/>
                    <a:pt x="23" y="101"/>
                    <a:pt x="26" y="104"/>
                  </a:cubicBezTo>
                  <a:cubicBezTo>
                    <a:pt x="29" y="108"/>
                    <a:pt x="31" y="113"/>
                    <a:pt x="31" y="119"/>
                  </a:cubicBezTo>
                  <a:close/>
                  <a:moveTo>
                    <a:pt x="15" y="28"/>
                  </a:moveTo>
                  <a:cubicBezTo>
                    <a:pt x="11" y="28"/>
                    <a:pt x="8" y="27"/>
                    <a:pt x="5" y="24"/>
                  </a:cubicBezTo>
                  <a:cubicBezTo>
                    <a:pt x="2" y="21"/>
                    <a:pt x="1" y="18"/>
                    <a:pt x="1" y="14"/>
                  </a:cubicBezTo>
                  <a:cubicBezTo>
                    <a:pt x="1" y="10"/>
                    <a:pt x="2" y="7"/>
                    <a:pt x="5" y="4"/>
                  </a:cubicBezTo>
                  <a:cubicBezTo>
                    <a:pt x="8" y="1"/>
                    <a:pt x="11" y="0"/>
                    <a:pt x="15" y="0"/>
                  </a:cubicBezTo>
                  <a:cubicBezTo>
                    <a:pt x="19" y="0"/>
                    <a:pt x="22" y="1"/>
                    <a:pt x="25" y="4"/>
                  </a:cubicBezTo>
                  <a:cubicBezTo>
                    <a:pt x="28" y="7"/>
                    <a:pt x="29" y="10"/>
                    <a:pt x="29" y="14"/>
                  </a:cubicBezTo>
                  <a:cubicBezTo>
                    <a:pt x="29" y="18"/>
                    <a:pt x="28" y="21"/>
                    <a:pt x="25" y="24"/>
                  </a:cubicBezTo>
                  <a:cubicBezTo>
                    <a:pt x="22" y="27"/>
                    <a:pt x="19" y="28"/>
                    <a:pt x="15" y="28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765637" y="2514966"/>
              <a:ext cx="147508" cy="158855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328015" y="932826"/>
              <a:ext cx="95273" cy="226055"/>
            </a:xfrm>
            <a:custGeom>
              <a:avLst/>
              <a:gdLst/>
              <a:ahLst/>
              <a:cxnLst/>
              <a:rect l="l" t="t" r="r" b="b"/>
              <a:pathLst>
                <a:path w="86" h="204" extrusionOk="0">
                  <a:moveTo>
                    <a:pt x="0" y="204"/>
                  </a:moveTo>
                  <a:lnTo>
                    <a:pt x="69" y="0"/>
                  </a:lnTo>
                  <a:lnTo>
                    <a:pt x="86" y="0"/>
                  </a:lnTo>
                  <a:lnTo>
                    <a:pt x="17" y="20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8394025" y="736903"/>
              <a:ext cx="87525" cy="131798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43" y="119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8" y="42"/>
                    <a:pt x="60" y="40"/>
                    <a:pt x="69" y="40"/>
                  </a:cubicBezTo>
                  <a:cubicBezTo>
                    <a:pt x="73" y="40"/>
                    <a:pt x="77" y="40"/>
                    <a:pt x="79" y="4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6" y="0"/>
                    <a:pt x="50" y="7"/>
                    <a:pt x="43" y="1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43" y="11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973054" y="1092545"/>
              <a:ext cx="225996" cy="243785"/>
            </a:xfrm>
            <a:custGeom>
              <a:avLst/>
              <a:gdLst/>
              <a:ahLst/>
              <a:cxnLst/>
              <a:rect l="l" t="t" r="r" b="b"/>
              <a:pathLst>
                <a:path w="181" h="195" extrusionOk="0">
                  <a:moveTo>
                    <a:pt x="153" y="86"/>
                  </a:moveTo>
                  <a:cubicBezTo>
                    <a:pt x="153" y="79"/>
                    <a:pt x="151" y="72"/>
                    <a:pt x="149" y="65"/>
                  </a:cubicBezTo>
                  <a:cubicBezTo>
                    <a:pt x="146" y="57"/>
                    <a:pt x="143" y="51"/>
                    <a:pt x="138" y="45"/>
                  </a:cubicBezTo>
                  <a:cubicBezTo>
                    <a:pt x="133" y="39"/>
                    <a:pt x="126" y="34"/>
                    <a:pt x="119" y="30"/>
                  </a:cubicBezTo>
                  <a:cubicBezTo>
                    <a:pt x="111" y="26"/>
                    <a:pt x="102" y="24"/>
                    <a:pt x="91" y="24"/>
                  </a:cubicBezTo>
                  <a:cubicBezTo>
                    <a:pt x="81" y="24"/>
                    <a:pt x="73" y="26"/>
                    <a:pt x="65" y="30"/>
                  </a:cubicBezTo>
                  <a:cubicBezTo>
                    <a:pt x="58" y="34"/>
                    <a:pt x="52" y="38"/>
                    <a:pt x="47" y="44"/>
                  </a:cubicBezTo>
                  <a:cubicBezTo>
                    <a:pt x="42" y="50"/>
                    <a:pt x="38" y="57"/>
                    <a:pt x="35" y="64"/>
                  </a:cubicBezTo>
                  <a:cubicBezTo>
                    <a:pt x="32" y="71"/>
                    <a:pt x="31" y="79"/>
                    <a:pt x="31" y="86"/>
                  </a:cubicBezTo>
                  <a:lnTo>
                    <a:pt x="153" y="86"/>
                  </a:lnTo>
                  <a:close/>
                  <a:moveTo>
                    <a:pt x="95" y="195"/>
                  </a:moveTo>
                  <a:cubicBezTo>
                    <a:pt x="81" y="195"/>
                    <a:pt x="68" y="193"/>
                    <a:pt x="57" y="188"/>
                  </a:cubicBezTo>
                  <a:cubicBezTo>
                    <a:pt x="45" y="183"/>
                    <a:pt x="35" y="176"/>
                    <a:pt x="27" y="168"/>
                  </a:cubicBezTo>
                  <a:cubicBezTo>
                    <a:pt x="19" y="159"/>
                    <a:pt x="12" y="149"/>
                    <a:pt x="7" y="137"/>
                  </a:cubicBezTo>
                  <a:cubicBezTo>
                    <a:pt x="3" y="125"/>
                    <a:pt x="0" y="112"/>
                    <a:pt x="0" y="97"/>
                  </a:cubicBezTo>
                  <a:cubicBezTo>
                    <a:pt x="0" y="84"/>
                    <a:pt x="3" y="71"/>
                    <a:pt x="7" y="60"/>
                  </a:cubicBezTo>
                  <a:cubicBezTo>
                    <a:pt x="12" y="48"/>
                    <a:pt x="18" y="37"/>
                    <a:pt x="26" y="29"/>
                  </a:cubicBezTo>
                  <a:cubicBezTo>
                    <a:pt x="34" y="20"/>
                    <a:pt x="44" y="13"/>
                    <a:pt x="55" y="8"/>
                  </a:cubicBezTo>
                  <a:cubicBezTo>
                    <a:pt x="66" y="3"/>
                    <a:pt x="79" y="0"/>
                    <a:pt x="92" y="0"/>
                  </a:cubicBezTo>
                  <a:cubicBezTo>
                    <a:pt x="106" y="0"/>
                    <a:pt x="118" y="3"/>
                    <a:pt x="129" y="8"/>
                  </a:cubicBezTo>
                  <a:cubicBezTo>
                    <a:pt x="140" y="13"/>
                    <a:pt x="150" y="20"/>
                    <a:pt x="158" y="29"/>
                  </a:cubicBezTo>
                  <a:cubicBezTo>
                    <a:pt x="165" y="38"/>
                    <a:pt x="171" y="49"/>
                    <a:pt x="175" y="61"/>
                  </a:cubicBezTo>
                  <a:cubicBezTo>
                    <a:pt x="179" y="73"/>
                    <a:pt x="181" y="86"/>
                    <a:pt x="181" y="100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16"/>
                    <a:pt x="33" y="124"/>
                    <a:pt x="37" y="132"/>
                  </a:cubicBezTo>
                  <a:cubicBezTo>
                    <a:pt x="40" y="140"/>
                    <a:pt x="44" y="146"/>
                    <a:pt x="50" y="152"/>
                  </a:cubicBezTo>
                  <a:cubicBezTo>
                    <a:pt x="56" y="158"/>
                    <a:pt x="63" y="162"/>
                    <a:pt x="71" y="166"/>
                  </a:cubicBezTo>
                  <a:cubicBezTo>
                    <a:pt x="79" y="169"/>
                    <a:pt x="88" y="171"/>
                    <a:pt x="98" y="171"/>
                  </a:cubicBezTo>
                  <a:cubicBezTo>
                    <a:pt x="108" y="171"/>
                    <a:pt x="119" y="169"/>
                    <a:pt x="129" y="165"/>
                  </a:cubicBezTo>
                  <a:cubicBezTo>
                    <a:pt x="139" y="161"/>
                    <a:pt x="147" y="155"/>
                    <a:pt x="155" y="148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59" y="176"/>
                    <a:pt x="149" y="183"/>
                    <a:pt x="136" y="188"/>
                  </a:cubicBezTo>
                  <a:cubicBezTo>
                    <a:pt x="124" y="192"/>
                    <a:pt x="110" y="195"/>
                    <a:pt x="95" y="19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051929" y="897376"/>
              <a:ext cx="89356" cy="99284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432215" y="2709270"/>
              <a:ext cx="95273" cy="226055"/>
            </a:xfrm>
            <a:custGeom>
              <a:avLst/>
              <a:gdLst/>
              <a:ahLst/>
              <a:cxnLst/>
              <a:rect l="l" t="t" r="r" b="b"/>
              <a:pathLst>
                <a:path w="86" h="204" extrusionOk="0">
                  <a:moveTo>
                    <a:pt x="0" y="204"/>
                  </a:moveTo>
                  <a:lnTo>
                    <a:pt x="69" y="0"/>
                  </a:lnTo>
                  <a:lnTo>
                    <a:pt x="86" y="0"/>
                  </a:lnTo>
                  <a:lnTo>
                    <a:pt x="17" y="20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6463129" y="4510228"/>
              <a:ext cx="98596" cy="148487"/>
            </a:xfrm>
            <a:custGeom>
              <a:avLst/>
              <a:gdLst/>
              <a:ahLst/>
              <a:cxnLst/>
              <a:rect l="l" t="t" r="r" b="b"/>
              <a:pathLst>
                <a:path w="79" h="119" extrusionOk="0">
                  <a:moveTo>
                    <a:pt x="43" y="119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8" y="42"/>
                    <a:pt x="60" y="40"/>
                    <a:pt x="69" y="40"/>
                  </a:cubicBezTo>
                  <a:cubicBezTo>
                    <a:pt x="73" y="40"/>
                    <a:pt x="77" y="40"/>
                    <a:pt x="79" y="4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6" y="0"/>
                    <a:pt x="50" y="7"/>
                    <a:pt x="43" y="16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43" y="11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619385" y="3928757"/>
              <a:ext cx="133810" cy="145617"/>
            </a:xfrm>
            <a:custGeom>
              <a:avLst/>
              <a:gdLst/>
              <a:ahLst/>
              <a:cxnLst/>
              <a:rect l="l" t="t" r="r" b="b"/>
              <a:pathLst>
                <a:path w="181" h="195" extrusionOk="0">
                  <a:moveTo>
                    <a:pt x="153" y="86"/>
                  </a:moveTo>
                  <a:cubicBezTo>
                    <a:pt x="153" y="79"/>
                    <a:pt x="151" y="72"/>
                    <a:pt x="149" y="65"/>
                  </a:cubicBezTo>
                  <a:cubicBezTo>
                    <a:pt x="146" y="57"/>
                    <a:pt x="143" y="51"/>
                    <a:pt x="138" y="45"/>
                  </a:cubicBezTo>
                  <a:cubicBezTo>
                    <a:pt x="133" y="39"/>
                    <a:pt x="126" y="34"/>
                    <a:pt x="119" y="30"/>
                  </a:cubicBezTo>
                  <a:cubicBezTo>
                    <a:pt x="111" y="26"/>
                    <a:pt x="102" y="24"/>
                    <a:pt x="91" y="24"/>
                  </a:cubicBezTo>
                  <a:cubicBezTo>
                    <a:pt x="81" y="24"/>
                    <a:pt x="73" y="26"/>
                    <a:pt x="65" y="30"/>
                  </a:cubicBezTo>
                  <a:cubicBezTo>
                    <a:pt x="58" y="34"/>
                    <a:pt x="52" y="38"/>
                    <a:pt x="47" y="44"/>
                  </a:cubicBezTo>
                  <a:cubicBezTo>
                    <a:pt x="42" y="50"/>
                    <a:pt x="38" y="57"/>
                    <a:pt x="35" y="64"/>
                  </a:cubicBezTo>
                  <a:cubicBezTo>
                    <a:pt x="32" y="71"/>
                    <a:pt x="31" y="79"/>
                    <a:pt x="31" y="86"/>
                  </a:cubicBezTo>
                  <a:lnTo>
                    <a:pt x="153" y="86"/>
                  </a:lnTo>
                  <a:close/>
                  <a:moveTo>
                    <a:pt x="95" y="195"/>
                  </a:moveTo>
                  <a:cubicBezTo>
                    <a:pt x="81" y="195"/>
                    <a:pt x="68" y="193"/>
                    <a:pt x="57" y="188"/>
                  </a:cubicBezTo>
                  <a:cubicBezTo>
                    <a:pt x="45" y="183"/>
                    <a:pt x="35" y="176"/>
                    <a:pt x="27" y="168"/>
                  </a:cubicBezTo>
                  <a:cubicBezTo>
                    <a:pt x="19" y="159"/>
                    <a:pt x="12" y="149"/>
                    <a:pt x="7" y="137"/>
                  </a:cubicBezTo>
                  <a:cubicBezTo>
                    <a:pt x="3" y="125"/>
                    <a:pt x="0" y="112"/>
                    <a:pt x="0" y="97"/>
                  </a:cubicBezTo>
                  <a:cubicBezTo>
                    <a:pt x="0" y="84"/>
                    <a:pt x="3" y="71"/>
                    <a:pt x="7" y="60"/>
                  </a:cubicBezTo>
                  <a:cubicBezTo>
                    <a:pt x="12" y="48"/>
                    <a:pt x="18" y="37"/>
                    <a:pt x="26" y="29"/>
                  </a:cubicBezTo>
                  <a:cubicBezTo>
                    <a:pt x="34" y="20"/>
                    <a:pt x="44" y="13"/>
                    <a:pt x="55" y="8"/>
                  </a:cubicBezTo>
                  <a:cubicBezTo>
                    <a:pt x="66" y="3"/>
                    <a:pt x="79" y="0"/>
                    <a:pt x="92" y="0"/>
                  </a:cubicBezTo>
                  <a:cubicBezTo>
                    <a:pt x="106" y="0"/>
                    <a:pt x="118" y="3"/>
                    <a:pt x="129" y="8"/>
                  </a:cubicBezTo>
                  <a:cubicBezTo>
                    <a:pt x="140" y="13"/>
                    <a:pt x="150" y="20"/>
                    <a:pt x="158" y="29"/>
                  </a:cubicBezTo>
                  <a:cubicBezTo>
                    <a:pt x="165" y="38"/>
                    <a:pt x="171" y="49"/>
                    <a:pt x="175" y="61"/>
                  </a:cubicBezTo>
                  <a:cubicBezTo>
                    <a:pt x="179" y="73"/>
                    <a:pt x="181" y="86"/>
                    <a:pt x="181" y="100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31" y="107"/>
                    <a:pt x="31" y="107"/>
                    <a:pt x="31" y="107"/>
                  </a:cubicBezTo>
                  <a:cubicBezTo>
                    <a:pt x="31" y="116"/>
                    <a:pt x="33" y="124"/>
                    <a:pt x="37" y="132"/>
                  </a:cubicBezTo>
                  <a:cubicBezTo>
                    <a:pt x="40" y="140"/>
                    <a:pt x="44" y="146"/>
                    <a:pt x="50" y="152"/>
                  </a:cubicBezTo>
                  <a:cubicBezTo>
                    <a:pt x="56" y="158"/>
                    <a:pt x="63" y="162"/>
                    <a:pt x="71" y="166"/>
                  </a:cubicBezTo>
                  <a:cubicBezTo>
                    <a:pt x="79" y="169"/>
                    <a:pt x="88" y="171"/>
                    <a:pt x="98" y="171"/>
                  </a:cubicBezTo>
                  <a:cubicBezTo>
                    <a:pt x="108" y="171"/>
                    <a:pt x="119" y="169"/>
                    <a:pt x="129" y="165"/>
                  </a:cubicBezTo>
                  <a:cubicBezTo>
                    <a:pt x="139" y="161"/>
                    <a:pt x="147" y="155"/>
                    <a:pt x="155" y="148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59" y="176"/>
                    <a:pt x="149" y="183"/>
                    <a:pt x="136" y="188"/>
                  </a:cubicBezTo>
                  <a:cubicBezTo>
                    <a:pt x="124" y="192"/>
                    <a:pt x="110" y="195"/>
                    <a:pt x="95" y="195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8156129" y="2673820"/>
              <a:ext cx="89356" cy="99284"/>
            </a:xfrm>
            <a:custGeom>
              <a:avLst/>
              <a:gdLst/>
              <a:ahLst/>
              <a:cxnLst/>
              <a:rect l="l" t="t" r="r" b="b"/>
              <a:pathLst>
                <a:path w="190" h="212" extrusionOk="0">
                  <a:moveTo>
                    <a:pt x="0" y="117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190" y="27"/>
                  </a:lnTo>
                  <a:lnTo>
                    <a:pt x="27" y="106"/>
                  </a:lnTo>
                  <a:lnTo>
                    <a:pt x="190" y="185"/>
                  </a:lnTo>
                  <a:lnTo>
                    <a:pt x="190" y="212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3846504" y="4389043"/>
              <a:ext cx="59181" cy="125760"/>
            </a:xfrm>
            <a:custGeom>
              <a:avLst/>
              <a:gdLst/>
              <a:ahLst/>
              <a:cxnLst/>
              <a:rect l="l" t="t" r="r" b="b"/>
              <a:pathLst>
                <a:path w="95" h="204" extrusionOk="0">
                  <a:moveTo>
                    <a:pt x="27" y="204"/>
                  </a:moveTo>
                  <a:lnTo>
                    <a:pt x="95" y="0"/>
                  </a:lnTo>
                  <a:lnTo>
                    <a:pt x="69" y="0"/>
                  </a:lnTo>
                  <a:lnTo>
                    <a:pt x="0" y="204"/>
                  </a:lnTo>
                  <a:lnTo>
                    <a:pt x="27" y="204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464288" y="3058288"/>
              <a:ext cx="105243" cy="226055"/>
            </a:xfrm>
            <a:custGeom>
              <a:avLst/>
              <a:gdLst/>
              <a:ahLst/>
              <a:cxnLst/>
              <a:rect l="l" t="t" r="r" b="b"/>
              <a:pathLst>
                <a:path w="95" h="204" extrusionOk="0">
                  <a:moveTo>
                    <a:pt x="27" y="204"/>
                  </a:moveTo>
                  <a:lnTo>
                    <a:pt x="95" y="0"/>
                  </a:lnTo>
                  <a:lnTo>
                    <a:pt x="69" y="0"/>
                  </a:lnTo>
                  <a:lnTo>
                    <a:pt x="0" y="204"/>
                  </a:lnTo>
                  <a:lnTo>
                    <a:pt x="27" y="20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" name="Google Shape;439;p6"/>
            <p:cNvGrpSpPr/>
            <p:nvPr/>
          </p:nvGrpSpPr>
          <p:grpSpPr>
            <a:xfrm>
              <a:off x="8458710" y="4044389"/>
              <a:ext cx="133483" cy="182016"/>
              <a:chOff x="2682876" y="1038225"/>
              <a:chExt cx="157187" cy="214313"/>
            </a:xfrm>
          </p:grpSpPr>
          <p:sp>
            <p:nvSpPr>
              <p:cNvPr id="440" name="Google Shape;440;p6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6"/>
            <p:cNvGrpSpPr/>
            <p:nvPr/>
          </p:nvGrpSpPr>
          <p:grpSpPr>
            <a:xfrm>
              <a:off x="3772326" y="435102"/>
              <a:ext cx="133483" cy="182016"/>
              <a:chOff x="2682876" y="1038225"/>
              <a:chExt cx="157187" cy="214313"/>
            </a:xfrm>
          </p:grpSpPr>
          <p:sp>
            <p:nvSpPr>
              <p:cNvPr id="443" name="Google Shape;443;p6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5" name="Google Shape;44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6" name="Google Shape;446;p6"/>
          <p:cNvSpPr txBox="1">
            <a:spLocks noGrp="1"/>
          </p:cNvSpPr>
          <p:nvPr>
            <p:ph type="title"/>
          </p:nvPr>
        </p:nvSpPr>
        <p:spPr>
          <a:xfrm>
            <a:off x="432000" y="2150850"/>
            <a:ext cx="828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раздела с нумерацией">
  <p:cSld name="SECTION_HEADER_2">
    <p:bg>
      <p:bgPr>
        <a:solidFill>
          <a:schemeClr val="lt2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"/>
          <p:cNvPicPr preferRelativeResize="0"/>
          <p:nvPr/>
        </p:nvPicPr>
        <p:blipFill rotWithShape="1">
          <a:blip r:embed="rId2">
            <a:alphaModFix amt="12000"/>
          </a:blip>
          <a:srcRect t="3309" r="18467" b="2789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0" name="Google Shape;450;p7"/>
          <p:cNvSpPr txBox="1">
            <a:spLocks noGrp="1"/>
          </p:cNvSpPr>
          <p:nvPr>
            <p:ph type="title"/>
          </p:nvPr>
        </p:nvSpPr>
        <p:spPr>
          <a:xfrm>
            <a:off x="432000" y="3909575"/>
            <a:ext cx="3810000" cy="19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Font typeface="Finlandica"/>
              <a:buNone/>
              <a:defRPr sz="20000">
                <a:solidFill>
                  <a:srgbClr val="60BCFF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0BCFF"/>
              </a:buClr>
              <a:buSzPts val="20000"/>
              <a:buNone/>
              <a:defRPr sz="20000">
                <a:solidFill>
                  <a:srgbClr val="60BCFF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"/>
          <p:cNvSpPr txBox="1">
            <a:spLocks noGrp="1"/>
          </p:cNvSpPr>
          <p:nvPr>
            <p:ph type="title" idx="2"/>
          </p:nvPr>
        </p:nvSpPr>
        <p:spPr>
          <a:xfrm>
            <a:off x="432000" y="914400"/>
            <a:ext cx="828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раздела 2">
  <p:cSld name="SECTION_HEADER_1">
    <p:bg>
      <p:bgPr>
        <a:solidFill>
          <a:schemeClr val="lt2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8"/>
          <p:cNvGrpSpPr/>
          <p:nvPr/>
        </p:nvGrpSpPr>
        <p:grpSpPr>
          <a:xfrm>
            <a:off x="2906297" y="111426"/>
            <a:ext cx="6131876" cy="5396063"/>
            <a:chOff x="692701" y="4246461"/>
            <a:chExt cx="269585" cy="239187"/>
          </a:xfrm>
        </p:grpSpPr>
        <p:sp>
          <p:nvSpPr>
            <p:cNvPr id="454" name="Google Shape;454;p8"/>
            <p:cNvSpPr/>
            <p:nvPr/>
          </p:nvSpPr>
          <p:spPr>
            <a:xfrm>
              <a:off x="692701" y="4282339"/>
              <a:ext cx="115656" cy="157178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742876" y="4366909"/>
              <a:ext cx="115656" cy="118738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707158" y="4246461"/>
              <a:ext cx="252579" cy="64068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852580" y="4250733"/>
              <a:ext cx="109706" cy="234916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8"/>
          <p:cNvSpPr txBox="1">
            <a:spLocks noGrp="1"/>
          </p:cNvSpPr>
          <p:nvPr>
            <p:ph type="title"/>
          </p:nvPr>
        </p:nvSpPr>
        <p:spPr>
          <a:xfrm>
            <a:off x="432000" y="1899900"/>
            <a:ext cx="4152000" cy="11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9" name="Google Shape;4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0" name="Google Shape;460;p8"/>
          <p:cNvSpPr/>
          <p:nvPr/>
        </p:nvSpPr>
        <p:spPr>
          <a:xfrm>
            <a:off x="4970491" y="447555"/>
            <a:ext cx="86860" cy="97200"/>
          </a:xfrm>
          <a:custGeom>
            <a:avLst/>
            <a:gdLst/>
            <a:ahLst/>
            <a:cxnLst/>
            <a:rect l="l" t="t" r="r" b="b"/>
            <a:pathLst>
              <a:path w="172" h="195" extrusionOk="0">
                <a:moveTo>
                  <a:pt x="99" y="195"/>
                </a:moveTo>
                <a:cubicBezTo>
                  <a:pt x="137" y="195"/>
                  <a:pt x="160" y="178"/>
                  <a:pt x="172" y="161"/>
                </a:cubicBezTo>
                <a:cubicBezTo>
                  <a:pt x="140" y="131"/>
                  <a:pt x="140" y="131"/>
                  <a:pt x="140" y="131"/>
                </a:cubicBezTo>
                <a:cubicBezTo>
                  <a:pt x="131" y="144"/>
                  <a:pt x="118" y="151"/>
                  <a:pt x="101" y="151"/>
                </a:cubicBezTo>
                <a:cubicBezTo>
                  <a:pt x="71" y="151"/>
                  <a:pt x="51" y="129"/>
                  <a:pt x="51" y="97"/>
                </a:cubicBezTo>
                <a:cubicBezTo>
                  <a:pt x="51" y="65"/>
                  <a:pt x="71" y="43"/>
                  <a:pt x="101" y="43"/>
                </a:cubicBezTo>
                <a:cubicBezTo>
                  <a:pt x="118" y="43"/>
                  <a:pt x="131" y="50"/>
                  <a:pt x="140" y="63"/>
                </a:cubicBezTo>
                <a:cubicBezTo>
                  <a:pt x="172" y="33"/>
                  <a:pt x="172" y="33"/>
                  <a:pt x="172" y="33"/>
                </a:cubicBezTo>
                <a:cubicBezTo>
                  <a:pt x="160" y="16"/>
                  <a:pt x="137" y="0"/>
                  <a:pt x="99" y="0"/>
                </a:cubicBezTo>
                <a:cubicBezTo>
                  <a:pt x="41" y="0"/>
                  <a:pt x="0" y="40"/>
                  <a:pt x="0" y="97"/>
                </a:cubicBezTo>
                <a:cubicBezTo>
                  <a:pt x="0" y="154"/>
                  <a:pt x="41" y="195"/>
                  <a:pt x="99" y="195"/>
                </a:cubicBezTo>
                <a:close/>
              </a:path>
            </a:pathLst>
          </a:custGeom>
          <a:solidFill>
            <a:srgbClr val="49556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p8"/>
          <p:cNvGrpSpPr/>
          <p:nvPr/>
        </p:nvGrpSpPr>
        <p:grpSpPr>
          <a:xfrm>
            <a:off x="5934948" y="646019"/>
            <a:ext cx="76833" cy="104842"/>
            <a:chOff x="2682876" y="1038225"/>
            <a:chExt cx="157187" cy="214313"/>
          </a:xfrm>
        </p:grpSpPr>
        <p:sp>
          <p:nvSpPr>
            <p:cNvPr id="462" name="Google Shape;462;p8"/>
            <p:cNvSpPr/>
            <p:nvPr/>
          </p:nvSpPr>
          <p:spPr>
            <a:xfrm>
              <a:off x="2747963" y="1038225"/>
              <a:ext cx="92100" cy="33300"/>
            </a:xfrm>
            <a:prstGeom prst="rect">
              <a:avLst/>
            </a:prstGeom>
            <a:solidFill>
              <a:srgbClr val="A618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2682876" y="1096963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88" h="87" extrusionOk="0">
                  <a:moveTo>
                    <a:pt x="28" y="61"/>
                  </a:moveTo>
                  <a:cubicBezTo>
                    <a:pt x="32" y="65"/>
                    <a:pt x="38" y="67"/>
                    <a:pt x="44" y="67"/>
                  </a:cubicBezTo>
                  <a:cubicBezTo>
                    <a:pt x="51" y="67"/>
                    <a:pt x="56" y="65"/>
                    <a:pt x="61" y="61"/>
                  </a:cubicBezTo>
                  <a:cubicBezTo>
                    <a:pt x="65" y="56"/>
                    <a:pt x="67" y="51"/>
                    <a:pt x="67" y="44"/>
                  </a:cubicBezTo>
                  <a:cubicBezTo>
                    <a:pt x="67" y="37"/>
                    <a:pt x="65" y="31"/>
                    <a:pt x="61" y="27"/>
                  </a:cubicBezTo>
                  <a:cubicBezTo>
                    <a:pt x="56" y="23"/>
                    <a:pt x="51" y="21"/>
                    <a:pt x="44" y="21"/>
                  </a:cubicBezTo>
                  <a:cubicBezTo>
                    <a:pt x="38" y="21"/>
                    <a:pt x="32" y="23"/>
                    <a:pt x="28" y="27"/>
                  </a:cubicBezTo>
                  <a:cubicBezTo>
                    <a:pt x="24" y="31"/>
                    <a:pt x="22" y="37"/>
                    <a:pt x="22" y="44"/>
                  </a:cubicBezTo>
                  <a:cubicBezTo>
                    <a:pt x="22" y="51"/>
                    <a:pt x="24" y="56"/>
                    <a:pt x="28" y="61"/>
                  </a:cubicBezTo>
                  <a:close/>
                  <a:moveTo>
                    <a:pt x="67" y="12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1" y="83"/>
                    <a:pt x="52" y="87"/>
                    <a:pt x="40" y="87"/>
                  </a:cubicBezTo>
                  <a:cubicBezTo>
                    <a:pt x="29" y="87"/>
                    <a:pt x="20" y="83"/>
                    <a:pt x="12" y="75"/>
                  </a:cubicBezTo>
                  <a:cubicBezTo>
                    <a:pt x="4" y="66"/>
                    <a:pt x="0" y="56"/>
                    <a:pt x="0" y="44"/>
                  </a:cubicBezTo>
                  <a:cubicBezTo>
                    <a:pt x="0" y="32"/>
                    <a:pt x="4" y="21"/>
                    <a:pt x="12" y="13"/>
                  </a:cubicBezTo>
                  <a:cubicBezTo>
                    <a:pt x="20" y="5"/>
                    <a:pt x="29" y="0"/>
                    <a:pt x="40" y="0"/>
                  </a:cubicBezTo>
                  <a:cubicBezTo>
                    <a:pt x="52" y="0"/>
                    <a:pt x="61" y="4"/>
                    <a:pt x="67" y="12"/>
                  </a:cubicBez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8"/>
          <p:cNvSpPr/>
          <p:nvPr/>
        </p:nvSpPr>
        <p:spPr>
          <a:xfrm>
            <a:off x="6598921" y="711182"/>
            <a:ext cx="89236" cy="106392"/>
          </a:xfrm>
          <a:custGeom>
            <a:avLst/>
            <a:gdLst/>
            <a:ahLst/>
            <a:cxnLst/>
            <a:rect l="l" t="t" r="r" b="b"/>
            <a:pathLst>
              <a:path w="102" h="121" extrusionOk="0">
                <a:moveTo>
                  <a:pt x="52" y="121"/>
                </a:moveTo>
                <a:cubicBezTo>
                  <a:pt x="84" y="121"/>
                  <a:pt x="102" y="105"/>
                  <a:pt x="102" y="84"/>
                </a:cubicBezTo>
                <a:cubicBezTo>
                  <a:pt x="102" y="37"/>
                  <a:pt x="33" y="52"/>
                  <a:pt x="33" y="34"/>
                </a:cubicBezTo>
                <a:cubicBezTo>
                  <a:pt x="33" y="28"/>
                  <a:pt x="41" y="23"/>
                  <a:pt x="52" y="23"/>
                </a:cubicBezTo>
                <a:cubicBezTo>
                  <a:pt x="66" y="23"/>
                  <a:pt x="79" y="29"/>
                  <a:pt x="86" y="36"/>
                </a:cubicBezTo>
                <a:cubicBezTo>
                  <a:pt x="98" y="15"/>
                  <a:pt x="98" y="15"/>
                  <a:pt x="98" y="15"/>
                </a:cubicBezTo>
                <a:cubicBezTo>
                  <a:pt x="87" y="6"/>
                  <a:pt x="71" y="0"/>
                  <a:pt x="51" y="0"/>
                </a:cubicBezTo>
                <a:cubicBezTo>
                  <a:pt x="21" y="0"/>
                  <a:pt x="4" y="17"/>
                  <a:pt x="4" y="36"/>
                </a:cubicBezTo>
                <a:cubicBezTo>
                  <a:pt x="4" y="82"/>
                  <a:pt x="73" y="66"/>
                  <a:pt x="73" y="85"/>
                </a:cubicBezTo>
                <a:cubicBezTo>
                  <a:pt x="73" y="92"/>
                  <a:pt x="66" y="98"/>
                  <a:pt x="53" y="98"/>
                </a:cubicBezTo>
                <a:cubicBezTo>
                  <a:pt x="39" y="98"/>
                  <a:pt x="22" y="90"/>
                  <a:pt x="13" y="82"/>
                </a:cubicBezTo>
                <a:cubicBezTo>
                  <a:pt x="0" y="103"/>
                  <a:pt x="0" y="103"/>
                  <a:pt x="0" y="103"/>
                </a:cubicBezTo>
                <a:cubicBezTo>
                  <a:pt x="12" y="115"/>
                  <a:pt x="32" y="121"/>
                  <a:pt x="52" y="121"/>
                </a:cubicBezTo>
                <a:close/>
              </a:path>
            </a:pathLst>
          </a:custGeom>
          <a:solidFill>
            <a:srgbClr val="FAB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"/>
          <p:cNvSpPr/>
          <p:nvPr/>
        </p:nvSpPr>
        <p:spPr>
          <a:xfrm>
            <a:off x="6258708" y="1722104"/>
            <a:ext cx="72600" cy="79200"/>
          </a:xfrm>
          <a:custGeom>
            <a:avLst/>
            <a:gdLst/>
            <a:ahLst/>
            <a:cxnLst/>
            <a:rect l="l" t="t" r="r" b="b"/>
            <a:pathLst>
              <a:path w="45" h="49" extrusionOk="0">
                <a:moveTo>
                  <a:pt x="23" y="49"/>
                </a:moveTo>
                <a:cubicBezTo>
                  <a:pt x="36" y="49"/>
                  <a:pt x="45" y="42"/>
                  <a:pt x="45" y="33"/>
                </a:cubicBezTo>
                <a:cubicBezTo>
                  <a:pt x="45" y="13"/>
                  <a:pt x="18" y="18"/>
                  <a:pt x="18" y="14"/>
                </a:cubicBezTo>
                <a:cubicBezTo>
                  <a:pt x="18" y="13"/>
                  <a:pt x="20" y="12"/>
                  <a:pt x="23" y="12"/>
                </a:cubicBezTo>
                <a:cubicBezTo>
                  <a:pt x="28" y="12"/>
                  <a:pt x="33" y="15"/>
                  <a:pt x="36" y="17"/>
                </a:cubicBezTo>
                <a:cubicBezTo>
                  <a:pt x="43" y="6"/>
                  <a:pt x="43" y="6"/>
                  <a:pt x="43" y="6"/>
                </a:cubicBezTo>
                <a:cubicBezTo>
                  <a:pt x="37" y="2"/>
                  <a:pt x="30" y="0"/>
                  <a:pt x="22" y="0"/>
                </a:cubicBezTo>
                <a:cubicBezTo>
                  <a:pt x="9" y="0"/>
                  <a:pt x="2" y="7"/>
                  <a:pt x="2" y="16"/>
                </a:cubicBezTo>
                <a:cubicBezTo>
                  <a:pt x="2" y="35"/>
                  <a:pt x="28" y="29"/>
                  <a:pt x="28" y="34"/>
                </a:cubicBezTo>
                <a:cubicBezTo>
                  <a:pt x="28" y="35"/>
                  <a:pt x="27" y="36"/>
                  <a:pt x="23" y="36"/>
                </a:cubicBezTo>
                <a:cubicBezTo>
                  <a:pt x="18" y="36"/>
                  <a:pt x="10" y="33"/>
                  <a:pt x="7" y="30"/>
                </a:cubicBezTo>
                <a:cubicBezTo>
                  <a:pt x="0" y="41"/>
                  <a:pt x="0" y="41"/>
                  <a:pt x="0" y="41"/>
                </a:cubicBezTo>
                <a:cubicBezTo>
                  <a:pt x="5" y="46"/>
                  <a:pt x="14" y="49"/>
                  <a:pt x="23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8"/>
          <p:cNvSpPr/>
          <p:nvPr/>
        </p:nvSpPr>
        <p:spPr>
          <a:xfrm>
            <a:off x="8786769" y="2084074"/>
            <a:ext cx="115618" cy="162306"/>
          </a:xfrm>
          <a:custGeom>
            <a:avLst/>
            <a:gdLst/>
            <a:ahLst/>
            <a:cxnLst/>
            <a:rect l="l" t="t" r="r" b="b"/>
            <a:pathLst>
              <a:path w="132" h="185" extrusionOk="0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solidFill>
            <a:srgbClr val="FAB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8"/>
          <p:cNvSpPr/>
          <p:nvPr/>
        </p:nvSpPr>
        <p:spPr>
          <a:xfrm>
            <a:off x="4553754" y="4040476"/>
            <a:ext cx="222000" cy="252000"/>
          </a:xfrm>
          <a:custGeom>
            <a:avLst/>
            <a:gdLst/>
            <a:ahLst/>
            <a:cxnLst/>
            <a:rect l="l" t="t" r="r" b="b"/>
            <a:pathLst>
              <a:path w="152" h="175" extrusionOk="0">
                <a:moveTo>
                  <a:pt x="128" y="25"/>
                </a:moveTo>
                <a:cubicBezTo>
                  <a:pt x="112" y="9"/>
                  <a:pt x="92" y="0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69" y="175"/>
                  <a:pt x="69" y="175"/>
                  <a:pt x="69" y="175"/>
                </a:cubicBezTo>
                <a:cubicBezTo>
                  <a:pt x="92" y="175"/>
                  <a:pt x="112" y="167"/>
                  <a:pt x="128" y="150"/>
                </a:cubicBezTo>
                <a:cubicBezTo>
                  <a:pt x="144" y="133"/>
                  <a:pt x="152" y="112"/>
                  <a:pt x="152" y="88"/>
                </a:cubicBezTo>
                <a:cubicBezTo>
                  <a:pt x="152" y="63"/>
                  <a:pt x="144" y="42"/>
                  <a:pt x="128" y="25"/>
                </a:cubicBezTo>
                <a:close/>
                <a:moveTo>
                  <a:pt x="105" y="127"/>
                </a:moveTo>
                <a:cubicBezTo>
                  <a:pt x="96" y="137"/>
                  <a:pt x="83" y="142"/>
                  <a:pt x="69" y="142"/>
                </a:cubicBezTo>
                <a:cubicBezTo>
                  <a:pt x="34" y="142"/>
                  <a:pt x="34" y="142"/>
                  <a:pt x="34" y="142"/>
                </a:cubicBezTo>
                <a:cubicBezTo>
                  <a:pt x="34" y="33"/>
                  <a:pt x="34" y="33"/>
                  <a:pt x="34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83" y="33"/>
                  <a:pt x="96" y="38"/>
                  <a:pt x="105" y="48"/>
                </a:cubicBezTo>
                <a:cubicBezTo>
                  <a:pt x="114" y="58"/>
                  <a:pt x="119" y="71"/>
                  <a:pt x="119" y="88"/>
                </a:cubicBezTo>
                <a:cubicBezTo>
                  <a:pt x="119" y="104"/>
                  <a:pt x="114" y="117"/>
                  <a:pt x="105" y="12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8"/>
          <p:cNvSpPr/>
          <p:nvPr/>
        </p:nvSpPr>
        <p:spPr>
          <a:xfrm>
            <a:off x="5057342" y="3925536"/>
            <a:ext cx="112515" cy="114934"/>
          </a:xfrm>
          <a:custGeom>
            <a:avLst/>
            <a:gdLst/>
            <a:ahLst/>
            <a:cxnLst/>
            <a:rect l="l" t="t" r="r" b="b"/>
            <a:pathLst>
              <a:path w="128" h="131" extrusionOk="0">
                <a:moveTo>
                  <a:pt x="128" y="66"/>
                </a:moveTo>
                <a:cubicBezTo>
                  <a:pt x="128" y="47"/>
                  <a:pt x="122" y="32"/>
                  <a:pt x="110" y="19"/>
                </a:cubicBezTo>
                <a:cubicBezTo>
                  <a:pt x="98" y="6"/>
                  <a:pt x="83" y="0"/>
                  <a:pt x="65" y="0"/>
                </a:cubicBezTo>
                <a:cubicBezTo>
                  <a:pt x="46" y="0"/>
                  <a:pt x="30" y="6"/>
                  <a:pt x="18" y="19"/>
                </a:cubicBezTo>
                <a:cubicBezTo>
                  <a:pt x="6" y="32"/>
                  <a:pt x="0" y="47"/>
                  <a:pt x="0" y="66"/>
                </a:cubicBezTo>
                <a:cubicBezTo>
                  <a:pt x="0" y="85"/>
                  <a:pt x="6" y="100"/>
                  <a:pt x="19" y="113"/>
                </a:cubicBezTo>
                <a:cubicBezTo>
                  <a:pt x="31" y="125"/>
                  <a:pt x="47" y="131"/>
                  <a:pt x="68" y="131"/>
                </a:cubicBezTo>
                <a:cubicBezTo>
                  <a:pt x="91" y="131"/>
                  <a:pt x="109" y="123"/>
                  <a:pt x="121" y="105"/>
                </a:cubicBezTo>
                <a:cubicBezTo>
                  <a:pt x="96" y="90"/>
                  <a:pt x="96" y="90"/>
                  <a:pt x="96" y="90"/>
                </a:cubicBezTo>
                <a:cubicBezTo>
                  <a:pt x="90" y="98"/>
                  <a:pt x="80" y="102"/>
                  <a:pt x="68" y="102"/>
                </a:cubicBezTo>
                <a:cubicBezTo>
                  <a:pt x="49" y="102"/>
                  <a:pt x="38" y="95"/>
                  <a:pt x="33" y="79"/>
                </a:cubicBezTo>
                <a:cubicBezTo>
                  <a:pt x="126" y="79"/>
                  <a:pt x="126" y="79"/>
                  <a:pt x="126" y="79"/>
                </a:cubicBezTo>
                <a:cubicBezTo>
                  <a:pt x="127" y="74"/>
                  <a:pt x="128" y="69"/>
                  <a:pt x="128" y="66"/>
                </a:cubicBezTo>
                <a:close/>
                <a:moveTo>
                  <a:pt x="33" y="54"/>
                </a:moveTo>
                <a:cubicBezTo>
                  <a:pt x="35" y="46"/>
                  <a:pt x="38" y="40"/>
                  <a:pt x="44" y="36"/>
                </a:cubicBezTo>
                <a:cubicBezTo>
                  <a:pt x="50" y="31"/>
                  <a:pt x="57" y="29"/>
                  <a:pt x="65" y="29"/>
                </a:cubicBezTo>
                <a:cubicBezTo>
                  <a:pt x="73" y="29"/>
                  <a:pt x="79" y="31"/>
                  <a:pt x="85" y="35"/>
                </a:cubicBezTo>
                <a:cubicBezTo>
                  <a:pt x="90" y="40"/>
                  <a:pt x="94" y="46"/>
                  <a:pt x="96" y="54"/>
                </a:cubicBezTo>
                <a:lnTo>
                  <a:pt x="33" y="54"/>
                </a:lnTo>
                <a:close/>
              </a:path>
            </a:pathLst>
          </a:custGeom>
          <a:solidFill>
            <a:srgbClr val="FAB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8"/>
          <p:cNvSpPr/>
          <p:nvPr/>
        </p:nvSpPr>
        <p:spPr>
          <a:xfrm>
            <a:off x="5790939" y="3725128"/>
            <a:ext cx="144000" cy="144000"/>
          </a:xfrm>
          <a:custGeom>
            <a:avLst/>
            <a:gdLst/>
            <a:ahLst/>
            <a:cxnLst/>
            <a:rect l="l" t="t" r="r" b="b"/>
            <a:pathLst>
              <a:path w="113" h="117" extrusionOk="0">
                <a:moveTo>
                  <a:pt x="113" y="58"/>
                </a:moveTo>
                <a:cubicBezTo>
                  <a:pt x="113" y="42"/>
                  <a:pt x="108" y="28"/>
                  <a:pt x="98" y="17"/>
                </a:cubicBezTo>
                <a:cubicBezTo>
                  <a:pt x="87" y="6"/>
                  <a:pt x="74" y="0"/>
                  <a:pt x="58" y="0"/>
                </a:cubicBezTo>
                <a:cubicBezTo>
                  <a:pt x="41" y="0"/>
                  <a:pt x="27" y="6"/>
                  <a:pt x="16" y="17"/>
                </a:cubicBezTo>
                <a:cubicBezTo>
                  <a:pt x="5" y="28"/>
                  <a:pt x="0" y="42"/>
                  <a:pt x="0" y="58"/>
                </a:cubicBezTo>
                <a:cubicBezTo>
                  <a:pt x="0" y="75"/>
                  <a:pt x="6" y="89"/>
                  <a:pt x="17" y="100"/>
                </a:cubicBezTo>
                <a:cubicBezTo>
                  <a:pt x="28" y="111"/>
                  <a:pt x="42" y="117"/>
                  <a:pt x="60" y="117"/>
                </a:cubicBezTo>
                <a:cubicBezTo>
                  <a:pt x="81" y="117"/>
                  <a:pt x="97" y="109"/>
                  <a:pt x="108" y="93"/>
                </a:cubicBezTo>
                <a:cubicBezTo>
                  <a:pt x="85" y="80"/>
                  <a:pt x="85" y="80"/>
                  <a:pt x="85" y="80"/>
                </a:cubicBezTo>
                <a:cubicBezTo>
                  <a:pt x="80" y="87"/>
                  <a:pt x="71" y="91"/>
                  <a:pt x="61" y="91"/>
                </a:cubicBezTo>
                <a:cubicBezTo>
                  <a:pt x="44" y="91"/>
                  <a:pt x="33" y="84"/>
                  <a:pt x="30" y="70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3" y="65"/>
                  <a:pt x="113" y="61"/>
                  <a:pt x="113" y="58"/>
                </a:cubicBezTo>
                <a:close/>
                <a:moveTo>
                  <a:pt x="29" y="48"/>
                </a:moveTo>
                <a:cubicBezTo>
                  <a:pt x="31" y="41"/>
                  <a:pt x="34" y="35"/>
                  <a:pt x="39" y="32"/>
                </a:cubicBezTo>
                <a:cubicBezTo>
                  <a:pt x="44" y="28"/>
                  <a:pt x="50" y="26"/>
                  <a:pt x="58" y="26"/>
                </a:cubicBezTo>
                <a:cubicBezTo>
                  <a:pt x="65" y="26"/>
                  <a:pt x="70" y="28"/>
                  <a:pt x="75" y="31"/>
                </a:cubicBezTo>
                <a:cubicBezTo>
                  <a:pt x="80" y="35"/>
                  <a:pt x="84" y="41"/>
                  <a:pt x="85" y="48"/>
                </a:cubicBezTo>
                <a:lnTo>
                  <a:pt x="29" y="48"/>
                </a:lnTo>
                <a:close/>
              </a:path>
            </a:pathLst>
          </a:custGeom>
          <a:solidFill>
            <a:srgbClr val="5F6D7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8"/>
          <p:cNvSpPr/>
          <p:nvPr/>
        </p:nvSpPr>
        <p:spPr>
          <a:xfrm>
            <a:off x="5674665" y="4269799"/>
            <a:ext cx="153600" cy="144000"/>
          </a:xfrm>
          <a:custGeom>
            <a:avLst/>
            <a:gdLst/>
            <a:ahLst/>
            <a:cxnLst/>
            <a:rect l="l" t="t" r="r" b="b"/>
            <a:pathLst>
              <a:path w="147" h="141" extrusionOk="0">
                <a:moveTo>
                  <a:pt x="73" y="98"/>
                </a:moveTo>
                <a:lnTo>
                  <a:pt x="107" y="0"/>
                </a:lnTo>
                <a:lnTo>
                  <a:pt x="147" y="0"/>
                </a:lnTo>
                <a:lnTo>
                  <a:pt x="95" y="141"/>
                </a:lnTo>
                <a:lnTo>
                  <a:pt x="53" y="141"/>
                </a:lnTo>
                <a:lnTo>
                  <a:pt x="0" y="0"/>
                </a:lnTo>
                <a:lnTo>
                  <a:pt x="39" y="0"/>
                </a:lnTo>
                <a:lnTo>
                  <a:pt x="73" y="98"/>
                </a:lnTo>
                <a:close/>
              </a:path>
            </a:pathLst>
          </a:custGeom>
          <a:solidFill>
            <a:srgbClr val="A6183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8"/>
          <p:cNvSpPr/>
          <p:nvPr/>
        </p:nvSpPr>
        <p:spPr>
          <a:xfrm>
            <a:off x="6293008" y="4082393"/>
            <a:ext cx="45900" cy="25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8"/>
          <p:cNvSpPr/>
          <p:nvPr/>
        </p:nvSpPr>
        <p:spPr>
          <a:xfrm>
            <a:off x="6738115" y="4766428"/>
            <a:ext cx="114067" cy="114934"/>
          </a:xfrm>
          <a:custGeom>
            <a:avLst/>
            <a:gdLst/>
            <a:ahLst/>
            <a:cxnLst/>
            <a:rect l="l" t="t" r="r" b="b"/>
            <a:pathLst>
              <a:path w="130" h="131" extrusionOk="0">
                <a:moveTo>
                  <a:pt x="111" y="19"/>
                </a:moveTo>
                <a:cubicBezTo>
                  <a:pt x="99" y="7"/>
                  <a:pt x="83" y="0"/>
                  <a:pt x="65" y="0"/>
                </a:cubicBezTo>
                <a:cubicBezTo>
                  <a:pt x="47" y="0"/>
                  <a:pt x="31" y="7"/>
                  <a:pt x="19" y="19"/>
                </a:cubicBezTo>
                <a:cubicBezTo>
                  <a:pt x="6" y="32"/>
                  <a:pt x="0" y="47"/>
                  <a:pt x="0" y="66"/>
                </a:cubicBezTo>
                <a:cubicBezTo>
                  <a:pt x="0" y="84"/>
                  <a:pt x="6" y="100"/>
                  <a:pt x="19" y="113"/>
                </a:cubicBezTo>
                <a:cubicBezTo>
                  <a:pt x="31" y="125"/>
                  <a:pt x="47" y="131"/>
                  <a:pt x="65" y="131"/>
                </a:cubicBezTo>
                <a:cubicBezTo>
                  <a:pt x="83" y="131"/>
                  <a:pt x="99" y="125"/>
                  <a:pt x="111" y="113"/>
                </a:cubicBezTo>
                <a:cubicBezTo>
                  <a:pt x="124" y="100"/>
                  <a:pt x="130" y="84"/>
                  <a:pt x="130" y="66"/>
                </a:cubicBezTo>
                <a:cubicBezTo>
                  <a:pt x="130" y="48"/>
                  <a:pt x="124" y="32"/>
                  <a:pt x="111" y="19"/>
                </a:cubicBezTo>
                <a:close/>
                <a:moveTo>
                  <a:pt x="89" y="90"/>
                </a:moveTo>
                <a:cubicBezTo>
                  <a:pt x="82" y="97"/>
                  <a:pt x="74" y="100"/>
                  <a:pt x="65" y="100"/>
                </a:cubicBezTo>
                <a:cubicBezTo>
                  <a:pt x="55" y="100"/>
                  <a:pt x="47" y="97"/>
                  <a:pt x="41" y="90"/>
                </a:cubicBezTo>
                <a:cubicBezTo>
                  <a:pt x="35" y="84"/>
                  <a:pt x="32" y="76"/>
                  <a:pt x="32" y="66"/>
                </a:cubicBezTo>
                <a:cubicBezTo>
                  <a:pt x="32" y="56"/>
                  <a:pt x="35" y="48"/>
                  <a:pt x="41" y="41"/>
                </a:cubicBezTo>
                <a:cubicBezTo>
                  <a:pt x="47" y="35"/>
                  <a:pt x="55" y="32"/>
                  <a:pt x="65" y="32"/>
                </a:cubicBezTo>
                <a:cubicBezTo>
                  <a:pt x="74" y="32"/>
                  <a:pt x="82" y="35"/>
                  <a:pt x="89" y="41"/>
                </a:cubicBezTo>
                <a:cubicBezTo>
                  <a:pt x="95" y="48"/>
                  <a:pt x="98" y="56"/>
                  <a:pt x="98" y="66"/>
                </a:cubicBezTo>
                <a:cubicBezTo>
                  <a:pt x="98" y="76"/>
                  <a:pt x="95" y="84"/>
                  <a:pt x="89" y="90"/>
                </a:cubicBezTo>
                <a:close/>
              </a:path>
            </a:pathLst>
          </a:custGeom>
          <a:solidFill>
            <a:srgbClr val="A6183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8"/>
          <p:cNvSpPr/>
          <p:nvPr/>
        </p:nvSpPr>
        <p:spPr>
          <a:xfrm>
            <a:off x="6947427" y="4450816"/>
            <a:ext cx="100875" cy="111052"/>
          </a:xfrm>
          <a:custGeom>
            <a:avLst/>
            <a:gdLst/>
            <a:ahLst/>
            <a:cxnLst/>
            <a:rect l="l" t="t" r="r" b="b"/>
            <a:pathLst>
              <a:path w="115" h="127" extrusionOk="0">
                <a:moveTo>
                  <a:pt x="69" y="0"/>
                </a:moveTo>
                <a:cubicBezTo>
                  <a:pt x="82" y="0"/>
                  <a:pt x="93" y="4"/>
                  <a:pt x="102" y="13"/>
                </a:cubicBezTo>
                <a:cubicBezTo>
                  <a:pt x="111" y="23"/>
                  <a:pt x="115" y="35"/>
                  <a:pt x="115" y="51"/>
                </a:cubicBezTo>
                <a:cubicBezTo>
                  <a:pt x="115" y="127"/>
                  <a:pt x="115" y="127"/>
                  <a:pt x="115" y="127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47"/>
                  <a:pt x="81" y="41"/>
                  <a:pt x="77" y="36"/>
                </a:cubicBezTo>
                <a:cubicBezTo>
                  <a:pt x="73" y="32"/>
                  <a:pt x="67" y="29"/>
                  <a:pt x="59" y="29"/>
                </a:cubicBezTo>
                <a:cubicBezTo>
                  <a:pt x="51" y="29"/>
                  <a:pt x="44" y="32"/>
                  <a:pt x="39" y="37"/>
                </a:cubicBezTo>
                <a:cubicBezTo>
                  <a:pt x="34" y="43"/>
                  <a:pt x="32" y="50"/>
                  <a:pt x="32" y="60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3"/>
                  <a:pt x="0" y="3"/>
                  <a:pt x="0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17"/>
                  <a:pt x="32" y="17"/>
                  <a:pt x="32" y="17"/>
                </a:cubicBezTo>
                <a:cubicBezTo>
                  <a:pt x="39" y="5"/>
                  <a:pt x="52" y="0"/>
                  <a:pt x="69" y="0"/>
                </a:cubicBezTo>
                <a:close/>
              </a:path>
            </a:pathLst>
          </a:custGeom>
          <a:solidFill>
            <a:srgbClr val="FAB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8"/>
          <p:cNvSpPr/>
          <p:nvPr/>
        </p:nvSpPr>
        <p:spPr>
          <a:xfrm>
            <a:off x="7328533" y="4744290"/>
            <a:ext cx="28711" cy="159199"/>
          </a:xfrm>
          <a:custGeom>
            <a:avLst/>
            <a:gdLst/>
            <a:ahLst/>
            <a:cxnLst/>
            <a:rect l="l" t="t" r="r" b="b"/>
            <a:pathLst>
              <a:path w="37" h="205" extrusionOk="0">
                <a:moveTo>
                  <a:pt x="37" y="205"/>
                </a:moveTo>
                <a:lnTo>
                  <a:pt x="0" y="205"/>
                </a:lnTo>
                <a:lnTo>
                  <a:pt x="0" y="64"/>
                </a:lnTo>
                <a:lnTo>
                  <a:pt x="37" y="64"/>
                </a:lnTo>
                <a:lnTo>
                  <a:pt x="37" y="205"/>
                </a:lnTo>
                <a:close/>
                <a:moveTo>
                  <a:pt x="0" y="0"/>
                </a:moveTo>
                <a:lnTo>
                  <a:pt x="37" y="0"/>
                </a:lnTo>
                <a:lnTo>
                  <a:pt x="37" y="31"/>
                </a:lnTo>
                <a:lnTo>
                  <a:pt x="0" y="31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8"/>
          <p:cNvSpPr/>
          <p:nvPr/>
        </p:nvSpPr>
        <p:spPr>
          <a:xfrm>
            <a:off x="7350627" y="4269808"/>
            <a:ext cx="106307" cy="114934"/>
          </a:xfrm>
          <a:custGeom>
            <a:avLst/>
            <a:gdLst/>
            <a:ahLst/>
            <a:cxnLst/>
            <a:rect l="l" t="t" r="r" b="b"/>
            <a:pathLst>
              <a:path w="121" h="131" extrusionOk="0">
                <a:moveTo>
                  <a:pt x="66" y="131"/>
                </a:moveTo>
                <a:cubicBezTo>
                  <a:pt x="47" y="131"/>
                  <a:pt x="31" y="125"/>
                  <a:pt x="19" y="113"/>
                </a:cubicBezTo>
                <a:cubicBezTo>
                  <a:pt x="7" y="100"/>
                  <a:pt x="0" y="84"/>
                  <a:pt x="0" y="66"/>
                </a:cubicBezTo>
                <a:cubicBezTo>
                  <a:pt x="0" y="47"/>
                  <a:pt x="7" y="32"/>
                  <a:pt x="19" y="19"/>
                </a:cubicBezTo>
                <a:cubicBezTo>
                  <a:pt x="31" y="6"/>
                  <a:pt x="47" y="0"/>
                  <a:pt x="66" y="0"/>
                </a:cubicBezTo>
                <a:cubicBezTo>
                  <a:pt x="78" y="0"/>
                  <a:pt x="88" y="3"/>
                  <a:pt x="98" y="9"/>
                </a:cubicBezTo>
                <a:cubicBezTo>
                  <a:pt x="108" y="15"/>
                  <a:pt x="116" y="22"/>
                  <a:pt x="121" y="32"/>
                </a:cubicBezTo>
                <a:cubicBezTo>
                  <a:pt x="93" y="48"/>
                  <a:pt x="93" y="48"/>
                  <a:pt x="93" y="48"/>
                </a:cubicBezTo>
                <a:cubicBezTo>
                  <a:pt x="91" y="43"/>
                  <a:pt x="87" y="39"/>
                  <a:pt x="82" y="36"/>
                </a:cubicBezTo>
                <a:cubicBezTo>
                  <a:pt x="77" y="33"/>
                  <a:pt x="72" y="32"/>
                  <a:pt x="65" y="32"/>
                </a:cubicBezTo>
                <a:cubicBezTo>
                  <a:pt x="56" y="32"/>
                  <a:pt x="48" y="35"/>
                  <a:pt x="42" y="41"/>
                </a:cubicBezTo>
                <a:cubicBezTo>
                  <a:pt x="35" y="48"/>
                  <a:pt x="32" y="56"/>
                  <a:pt x="32" y="66"/>
                </a:cubicBezTo>
                <a:cubicBezTo>
                  <a:pt x="32" y="75"/>
                  <a:pt x="35" y="84"/>
                  <a:pt x="42" y="90"/>
                </a:cubicBezTo>
                <a:cubicBezTo>
                  <a:pt x="48" y="96"/>
                  <a:pt x="56" y="100"/>
                  <a:pt x="65" y="100"/>
                </a:cubicBezTo>
                <a:cubicBezTo>
                  <a:pt x="72" y="100"/>
                  <a:pt x="77" y="98"/>
                  <a:pt x="82" y="95"/>
                </a:cubicBezTo>
                <a:cubicBezTo>
                  <a:pt x="87" y="92"/>
                  <a:pt x="91" y="88"/>
                  <a:pt x="94" y="83"/>
                </a:cubicBezTo>
                <a:cubicBezTo>
                  <a:pt x="121" y="99"/>
                  <a:pt x="121" y="99"/>
                  <a:pt x="121" y="99"/>
                </a:cubicBezTo>
                <a:cubicBezTo>
                  <a:pt x="116" y="109"/>
                  <a:pt x="108" y="117"/>
                  <a:pt x="98" y="123"/>
                </a:cubicBezTo>
                <a:cubicBezTo>
                  <a:pt x="88" y="129"/>
                  <a:pt x="77" y="131"/>
                  <a:pt x="66" y="131"/>
                </a:cubicBezTo>
                <a:close/>
              </a:path>
            </a:pathLst>
          </a:custGeom>
          <a:solidFill>
            <a:srgbClr val="5F6D7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8"/>
          <p:cNvSpPr/>
          <p:nvPr/>
        </p:nvSpPr>
        <p:spPr>
          <a:xfrm>
            <a:off x="8364415" y="4218493"/>
            <a:ext cx="107083" cy="115918"/>
          </a:xfrm>
          <a:custGeom>
            <a:avLst/>
            <a:gdLst/>
            <a:ahLst/>
            <a:cxnLst/>
            <a:rect l="l" t="t" r="r" b="b"/>
            <a:pathLst>
              <a:path w="196" h="212" extrusionOk="0">
                <a:moveTo>
                  <a:pt x="196" y="212"/>
                </a:moveTo>
                <a:lnTo>
                  <a:pt x="196" y="158"/>
                </a:lnTo>
                <a:lnTo>
                  <a:pt x="51" y="106"/>
                </a:lnTo>
                <a:lnTo>
                  <a:pt x="196" y="54"/>
                </a:lnTo>
                <a:lnTo>
                  <a:pt x="196" y="0"/>
                </a:lnTo>
                <a:lnTo>
                  <a:pt x="0" y="78"/>
                </a:lnTo>
                <a:lnTo>
                  <a:pt x="0" y="134"/>
                </a:lnTo>
                <a:lnTo>
                  <a:pt x="196" y="212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/>
          <p:nvPr/>
        </p:nvSpPr>
        <p:spPr>
          <a:xfrm>
            <a:off x="8528146" y="4292479"/>
            <a:ext cx="51214" cy="98626"/>
          </a:xfrm>
          <a:custGeom>
            <a:avLst/>
            <a:gdLst/>
            <a:ahLst/>
            <a:cxnLst/>
            <a:rect l="l" t="t" r="r" b="b"/>
            <a:pathLst>
              <a:path w="66" h="127" extrusionOk="0">
                <a:moveTo>
                  <a:pt x="23" y="127"/>
                </a:moveTo>
                <a:lnTo>
                  <a:pt x="66" y="0"/>
                </a:lnTo>
                <a:lnTo>
                  <a:pt x="43" y="0"/>
                </a:lnTo>
                <a:lnTo>
                  <a:pt x="0" y="127"/>
                </a:lnTo>
                <a:lnTo>
                  <a:pt x="23" y="127"/>
                </a:lnTo>
                <a:close/>
              </a:path>
            </a:pathLst>
          </a:custGeom>
          <a:solidFill>
            <a:srgbClr val="FAB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8"/>
          <p:cNvSpPr/>
          <p:nvPr/>
        </p:nvSpPr>
        <p:spPr>
          <a:xfrm>
            <a:off x="8770558" y="4307233"/>
            <a:ext cx="136421" cy="144000"/>
          </a:xfrm>
          <a:custGeom>
            <a:avLst/>
            <a:gdLst/>
            <a:ahLst/>
            <a:cxnLst/>
            <a:rect l="l" t="t" r="r" b="b"/>
            <a:pathLst>
              <a:path w="83" h="88" extrusionOk="0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solidFill>
            <a:srgbClr val="5F6D7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8"/>
          <p:cNvSpPr/>
          <p:nvPr/>
        </p:nvSpPr>
        <p:spPr>
          <a:xfrm>
            <a:off x="4065988" y="650389"/>
            <a:ext cx="137205" cy="147600"/>
          </a:xfrm>
          <a:custGeom>
            <a:avLst/>
            <a:gdLst/>
            <a:ahLst/>
            <a:cxnLst/>
            <a:rect l="l" t="t" r="r" b="b"/>
            <a:pathLst>
              <a:path w="196" h="212" extrusionOk="0">
                <a:moveTo>
                  <a:pt x="196" y="212"/>
                </a:moveTo>
                <a:lnTo>
                  <a:pt x="196" y="158"/>
                </a:lnTo>
                <a:lnTo>
                  <a:pt x="51" y="106"/>
                </a:lnTo>
                <a:lnTo>
                  <a:pt x="196" y="54"/>
                </a:lnTo>
                <a:lnTo>
                  <a:pt x="196" y="0"/>
                </a:lnTo>
                <a:lnTo>
                  <a:pt x="0" y="78"/>
                </a:lnTo>
                <a:lnTo>
                  <a:pt x="0" y="134"/>
                </a:lnTo>
                <a:lnTo>
                  <a:pt x="196" y="212"/>
                </a:lnTo>
                <a:close/>
              </a:path>
            </a:pathLst>
          </a:custGeom>
          <a:solidFill>
            <a:srgbClr val="BA445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8"/>
          <p:cNvSpPr/>
          <p:nvPr/>
        </p:nvSpPr>
        <p:spPr>
          <a:xfrm>
            <a:off x="4313953" y="840841"/>
            <a:ext cx="79535" cy="153085"/>
          </a:xfrm>
          <a:custGeom>
            <a:avLst/>
            <a:gdLst/>
            <a:ahLst/>
            <a:cxnLst/>
            <a:rect l="l" t="t" r="r" b="b"/>
            <a:pathLst>
              <a:path w="66" h="127" extrusionOk="0">
                <a:moveTo>
                  <a:pt x="23" y="127"/>
                </a:moveTo>
                <a:lnTo>
                  <a:pt x="66" y="0"/>
                </a:lnTo>
                <a:lnTo>
                  <a:pt x="43" y="0"/>
                </a:lnTo>
                <a:lnTo>
                  <a:pt x="0" y="127"/>
                </a:lnTo>
                <a:lnTo>
                  <a:pt x="23" y="127"/>
                </a:lnTo>
                <a:close/>
              </a:path>
            </a:pathLst>
          </a:custGeom>
          <a:solidFill>
            <a:srgbClr val="FAB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8"/>
          <p:cNvSpPr/>
          <p:nvPr/>
        </p:nvSpPr>
        <p:spPr>
          <a:xfrm>
            <a:off x="4453741" y="863743"/>
            <a:ext cx="100021" cy="106074"/>
          </a:xfrm>
          <a:custGeom>
            <a:avLst/>
            <a:gdLst/>
            <a:ahLst/>
            <a:cxnLst/>
            <a:rect l="l" t="t" r="r" b="b"/>
            <a:pathLst>
              <a:path w="83" h="88" extrusionOk="0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solidFill>
            <a:srgbClr val="5F6D7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3970808" y="4663233"/>
            <a:ext cx="95201" cy="101253"/>
          </a:xfrm>
          <a:custGeom>
            <a:avLst/>
            <a:gdLst/>
            <a:ahLst/>
            <a:cxnLst/>
            <a:rect l="l" t="t" r="r" b="b"/>
            <a:pathLst>
              <a:path w="79" h="84" extrusionOk="0">
                <a:moveTo>
                  <a:pt x="45" y="46"/>
                </a:moveTo>
                <a:lnTo>
                  <a:pt x="45" y="84"/>
                </a:lnTo>
                <a:lnTo>
                  <a:pt x="34" y="84"/>
                </a:lnTo>
                <a:lnTo>
                  <a:pt x="34" y="46"/>
                </a:lnTo>
                <a:lnTo>
                  <a:pt x="0" y="46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45" y="0"/>
                </a:lnTo>
                <a:lnTo>
                  <a:pt x="45" y="37"/>
                </a:lnTo>
                <a:lnTo>
                  <a:pt x="79" y="37"/>
                </a:lnTo>
                <a:lnTo>
                  <a:pt x="79" y="46"/>
                </a:lnTo>
                <a:lnTo>
                  <a:pt x="45" y="46"/>
                </a:lnTo>
                <a:close/>
              </a:path>
            </a:pathLst>
          </a:custGeom>
          <a:solidFill>
            <a:srgbClr val="5F6D7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8"/>
          <p:cNvSpPr/>
          <p:nvPr/>
        </p:nvSpPr>
        <p:spPr>
          <a:xfrm>
            <a:off x="8442199" y="3542229"/>
            <a:ext cx="153600" cy="85621"/>
          </a:xfrm>
          <a:custGeom>
            <a:avLst/>
            <a:gdLst/>
            <a:ahLst/>
            <a:cxnLst/>
            <a:rect l="l" t="t" r="r" b="b"/>
            <a:pathLst>
              <a:path w="192" h="107" extrusionOk="0">
                <a:moveTo>
                  <a:pt x="0" y="107"/>
                </a:moveTo>
                <a:lnTo>
                  <a:pt x="0" y="85"/>
                </a:lnTo>
                <a:lnTo>
                  <a:pt x="192" y="85"/>
                </a:lnTo>
                <a:lnTo>
                  <a:pt x="192" y="107"/>
                </a:lnTo>
                <a:lnTo>
                  <a:pt x="0" y="107"/>
                </a:lnTo>
                <a:close/>
                <a:moveTo>
                  <a:pt x="0" y="24"/>
                </a:moveTo>
                <a:lnTo>
                  <a:pt x="0" y="0"/>
                </a:lnTo>
                <a:lnTo>
                  <a:pt x="192" y="0"/>
                </a:lnTo>
                <a:lnTo>
                  <a:pt x="192" y="24"/>
                </a:lnTo>
                <a:lnTo>
                  <a:pt x="0" y="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8"/>
          <p:cNvSpPr/>
          <p:nvPr/>
        </p:nvSpPr>
        <p:spPr>
          <a:xfrm>
            <a:off x="7615844" y="205044"/>
            <a:ext cx="46998" cy="137414"/>
          </a:xfrm>
          <a:custGeom>
            <a:avLst/>
            <a:gdLst/>
            <a:ahLst/>
            <a:cxnLst/>
            <a:rect l="l" t="t" r="r" b="b"/>
            <a:pathLst>
              <a:path w="35" h="101" extrusionOk="0">
                <a:moveTo>
                  <a:pt x="35" y="66"/>
                </a:moveTo>
                <a:cubicBezTo>
                  <a:pt x="35" y="53"/>
                  <a:pt x="26" y="46"/>
                  <a:pt x="17" y="46"/>
                </a:cubicBezTo>
                <a:cubicBezTo>
                  <a:pt x="8" y="46"/>
                  <a:pt x="0" y="53"/>
                  <a:pt x="0" y="62"/>
                </a:cubicBezTo>
                <a:cubicBezTo>
                  <a:pt x="0" y="71"/>
                  <a:pt x="6" y="77"/>
                  <a:pt x="14" y="77"/>
                </a:cubicBezTo>
                <a:cubicBezTo>
                  <a:pt x="16" y="77"/>
                  <a:pt x="17" y="77"/>
                  <a:pt x="18" y="77"/>
                </a:cubicBezTo>
                <a:cubicBezTo>
                  <a:pt x="16" y="83"/>
                  <a:pt x="9" y="90"/>
                  <a:pt x="3" y="92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28" y="93"/>
                  <a:pt x="35" y="80"/>
                  <a:pt x="35" y="66"/>
                </a:cubicBezTo>
                <a:close/>
                <a:moveTo>
                  <a:pt x="17" y="34"/>
                </a:moveTo>
                <a:cubicBezTo>
                  <a:pt x="26" y="34"/>
                  <a:pt x="34" y="26"/>
                  <a:pt x="34" y="17"/>
                </a:cubicBezTo>
                <a:cubicBezTo>
                  <a:pt x="34" y="7"/>
                  <a:pt x="26" y="0"/>
                  <a:pt x="17" y="0"/>
                </a:cubicBezTo>
                <a:cubicBezTo>
                  <a:pt x="8" y="0"/>
                  <a:pt x="0" y="7"/>
                  <a:pt x="0" y="17"/>
                </a:cubicBezTo>
                <a:cubicBezTo>
                  <a:pt x="0" y="26"/>
                  <a:pt x="8" y="34"/>
                  <a:pt x="17" y="3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8"/>
          <p:cNvSpPr/>
          <p:nvPr/>
        </p:nvSpPr>
        <p:spPr>
          <a:xfrm>
            <a:off x="7891222" y="342461"/>
            <a:ext cx="66279" cy="307375"/>
          </a:xfrm>
          <a:custGeom>
            <a:avLst/>
            <a:gdLst/>
            <a:ahLst/>
            <a:cxnLst/>
            <a:rect l="l" t="t" r="r" b="b"/>
            <a:pathLst>
              <a:path w="48" h="226" extrusionOk="0">
                <a:moveTo>
                  <a:pt x="0" y="217"/>
                </a:moveTo>
                <a:cubicBezTo>
                  <a:pt x="4" y="209"/>
                  <a:pt x="8" y="201"/>
                  <a:pt x="11" y="193"/>
                </a:cubicBezTo>
                <a:cubicBezTo>
                  <a:pt x="14" y="185"/>
                  <a:pt x="17" y="177"/>
                  <a:pt x="19" y="169"/>
                </a:cubicBezTo>
                <a:cubicBezTo>
                  <a:pt x="22" y="161"/>
                  <a:pt x="23" y="152"/>
                  <a:pt x="25" y="143"/>
                </a:cubicBezTo>
                <a:cubicBezTo>
                  <a:pt x="26" y="134"/>
                  <a:pt x="27" y="124"/>
                  <a:pt x="27" y="113"/>
                </a:cubicBezTo>
                <a:cubicBezTo>
                  <a:pt x="27" y="102"/>
                  <a:pt x="26" y="92"/>
                  <a:pt x="25" y="83"/>
                </a:cubicBezTo>
                <a:cubicBezTo>
                  <a:pt x="23" y="74"/>
                  <a:pt x="22" y="65"/>
                  <a:pt x="19" y="57"/>
                </a:cubicBezTo>
                <a:cubicBezTo>
                  <a:pt x="17" y="49"/>
                  <a:pt x="14" y="40"/>
                  <a:pt x="11" y="33"/>
                </a:cubicBezTo>
                <a:cubicBezTo>
                  <a:pt x="8" y="25"/>
                  <a:pt x="4" y="17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23" y="16"/>
                  <a:pt x="32" y="34"/>
                  <a:pt x="38" y="53"/>
                </a:cubicBezTo>
                <a:cubicBezTo>
                  <a:pt x="44" y="72"/>
                  <a:pt x="48" y="92"/>
                  <a:pt x="48" y="113"/>
                </a:cubicBezTo>
                <a:cubicBezTo>
                  <a:pt x="48" y="134"/>
                  <a:pt x="44" y="154"/>
                  <a:pt x="38" y="173"/>
                </a:cubicBezTo>
                <a:cubicBezTo>
                  <a:pt x="32" y="193"/>
                  <a:pt x="23" y="210"/>
                  <a:pt x="11" y="226"/>
                </a:cubicBezTo>
                <a:lnTo>
                  <a:pt x="0" y="217"/>
                </a:lnTo>
                <a:close/>
              </a:path>
            </a:pathLst>
          </a:custGeom>
          <a:solidFill>
            <a:srgbClr val="BA445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8"/>
          <p:cNvSpPr/>
          <p:nvPr/>
        </p:nvSpPr>
        <p:spPr>
          <a:xfrm>
            <a:off x="5603733" y="517793"/>
            <a:ext cx="201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8"/>
          <p:cNvSpPr/>
          <p:nvPr/>
        </p:nvSpPr>
        <p:spPr>
          <a:xfrm>
            <a:off x="6954896" y="557519"/>
            <a:ext cx="43200" cy="54000"/>
          </a:xfrm>
          <a:custGeom>
            <a:avLst/>
            <a:gdLst/>
            <a:ahLst/>
            <a:cxnLst/>
            <a:rect l="l" t="t" r="r" b="b"/>
            <a:pathLst>
              <a:path w="102" h="121" extrusionOk="0">
                <a:moveTo>
                  <a:pt x="52" y="121"/>
                </a:moveTo>
                <a:cubicBezTo>
                  <a:pt x="84" y="121"/>
                  <a:pt x="102" y="105"/>
                  <a:pt x="102" y="84"/>
                </a:cubicBezTo>
                <a:cubicBezTo>
                  <a:pt x="102" y="37"/>
                  <a:pt x="33" y="52"/>
                  <a:pt x="33" y="34"/>
                </a:cubicBezTo>
                <a:cubicBezTo>
                  <a:pt x="33" y="28"/>
                  <a:pt x="41" y="23"/>
                  <a:pt x="52" y="23"/>
                </a:cubicBezTo>
                <a:cubicBezTo>
                  <a:pt x="66" y="23"/>
                  <a:pt x="79" y="29"/>
                  <a:pt x="86" y="36"/>
                </a:cubicBezTo>
                <a:cubicBezTo>
                  <a:pt x="98" y="15"/>
                  <a:pt x="98" y="15"/>
                  <a:pt x="98" y="15"/>
                </a:cubicBezTo>
                <a:cubicBezTo>
                  <a:pt x="87" y="6"/>
                  <a:pt x="71" y="0"/>
                  <a:pt x="51" y="0"/>
                </a:cubicBezTo>
                <a:cubicBezTo>
                  <a:pt x="21" y="0"/>
                  <a:pt x="4" y="17"/>
                  <a:pt x="4" y="36"/>
                </a:cubicBezTo>
                <a:cubicBezTo>
                  <a:pt x="4" y="82"/>
                  <a:pt x="73" y="66"/>
                  <a:pt x="73" y="85"/>
                </a:cubicBezTo>
                <a:cubicBezTo>
                  <a:pt x="73" y="92"/>
                  <a:pt x="66" y="98"/>
                  <a:pt x="53" y="98"/>
                </a:cubicBezTo>
                <a:cubicBezTo>
                  <a:pt x="39" y="98"/>
                  <a:pt x="22" y="90"/>
                  <a:pt x="13" y="82"/>
                </a:cubicBezTo>
                <a:cubicBezTo>
                  <a:pt x="0" y="103"/>
                  <a:pt x="0" y="103"/>
                  <a:pt x="0" y="103"/>
                </a:cubicBezTo>
                <a:cubicBezTo>
                  <a:pt x="12" y="115"/>
                  <a:pt x="32" y="121"/>
                  <a:pt x="52" y="12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8"/>
          <p:cNvSpPr/>
          <p:nvPr/>
        </p:nvSpPr>
        <p:spPr>
          <a:xfrm>
            <a:off x="7662844" y="4425199"/>
            <a:ext cx="115618" cy="162306"/>
          </a:xfrm>
          <a:custGeom>
            <a:avLst/>
            <a:gdLst/>
            <a:ahLst/>
            <a:cxnLst/>
            <a:rect l="l" t="t" r="r" b="b"/>
            <a:pathLst>
              <a:path w="132" h="185" extrusionOk="0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9"/>
          <p:cNvGrpSpPr/>
          <p:nvPr/>
        </p:nvGrpSpPr>
        <p:grpSpPr>
          <a:xfrm>
            <a:off x="7588865" y="275261"/>
            <a:ext cx="1123135" cy="194230"/>
            <a:chOff x="3849135" y="1959391"/>
            <a:chExt cx="4038602" cy="696913"/>
          </a:xfrm>
        </p:grpSpPr>
        <p:grpSp>
          <p:nvGrpSpPr>
            <p:cNvPr id="491" name="Google Shape;491;p9"/>
            <p:cNvGrpSpPr/>
            <p:nvPr/>
          </p:nvGrpSpPr>
          <p:grpSpPr>
            <a:xfrm>
              <a:off x="5777948" y="2543591"/>
              <a:ext cx="722313" cy="112713"/>
              <a:chOff x="5777948" y="2543591"/>
              <a:chExt cx="722313" cy="112713"/>
            </a:xfrm>
          </p:grpSpPr>
          <p:sp>
            <p:nvSpPr>
              <p:cNvPr id="492" name="Google Shape;492;p9"/>
              <p:cNvSpPr/>
              <p:nvPr/>
            </p:nvSpPr>
            <p:spPr>
              <a:xfrm>
                <a:off x="5777948" y="2546766"/>
                <a:ext cx="6032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69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65" y="73"/>
                    </a:lnTo>
                    <a:lnTo>
                      <a:pt x="77" y="73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5850973" y="2546766"/>
                <a:ext cx="79375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469" extrusionOk="0">
                    <a:moveTo>
                      <a:pt x="157" y="229"/>
                    </a:moveTo>
                    <a:lnTo>
                      <a:pt x="354" y="469"/>
                    </a:lnTo>
                    <a:lnTo>
                      <a:pt x="263" y="469"/>
                    </a:lnTo>
                    <a:lnTo>
                      <a:pt x="77" y="246"/>
                    </a:lnTo>
                    <a:lnTo>
                      <a:pt x="77" y="469"/>
                    </a:lnTo>
                    <a:lnTo>
                      <a:pt x="0" y="469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10"/>
                    </a:lnTo>
                    <a:lnTo>
                      <a:pt x="256" y="0"/>
                    </a:lnTo>
                    <a:lnTo>
                      <a:pt x="347" y="0"/>
                    </a:lnTo>
                    <a:lnTo>
                      <a:pt x="157" y="229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5974798" y="2545179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87" extrusionOk="0">
                    <a:moveTo>
                      <a:pt x="181" y="487"/>
                    </a:moveTo>
                    <a:lnTo>
                      <a:pt x="164" y="487"/>
                    </a:lnTo>
                    <a:lnTo>
                      <a:pt x="148" y="485"/>
                    </a:lnTo>
                    <a:lnTo>
                      <a:pt x="133" y="483"/>
                    </a:lnTo>
                    <a:lnTo>
                      <a:pt x="118" y="480"/>
                    </a:lnTo>
                    <a:lnTo>
                      <a:pt x="104" y="476"/>
                    </a:lnTo>
                    <a:lnTo>
                      <a:pt x="90" y="471"/>
                    </a:lnTo>
                    <a:lnTo>
                      <a:pt x="78" y="464"/>
                    </a:lnTo>
                    <a:lnTo>
                      <a:pt x="65" y="457"/>
                    </a:lnTo>
                    <a:lnTo>
                      <a:pt x="54" y="450"/>
                    </a:lnTo>
                    <a:lnTo>
                      <a:pt x="43" y="441"/>
                    </a:lnTo>
                    <a:lnTo>
                      <a:pt x="34" y="431"/>
                    </a:lnTo>
                    <a:lnTo>
                      <a:pt x="25" y="421"/>
                    </a:lnTo>
                    <a:lnTo>
                      <a:pt x="17" y="410"/>
                    </a:lnTo>
                    <a:lnTo>
                      <a:pt x="11" y="398"/>
                    </a:lnTo>
                    <a:lnTo>
                      <a:pt x="4" y="385"/>
                    </a:lnTo>
                    <a:lnTo>
                      <a:pt x="0" y="372"/>
                    </a:lnTo>
                    <a:lnTo>
                      <a:pt x="66" y="333"/>
                    </a:lnTo>
                    <a:lnTo>
                      <a:pt x="70" y="343"/>
                    </a:lnTo>
                    <a:lnTo>
                      <a:pt x="74" y="352"/>
                    </a:lnTo>
                    <a:lnTo>
                      <a:pt x="79" y="361"/>
                    </a:lnTo>
                    <a:lnTo>
                      <a:pt x="84" y="368"/>
                    </a:lnTo>
                    <a:lnTo>
                      <a:pt x="90" y="375"/>
                    </a:lnTo>
                    <a:lnTo>
                      <a:pt x="95" y="382"/>
                    </a:lnTo>
                    <a:lnTo>
                      <a:pt x="102" y="387"/>
                    </a:lnTo>
                    <a:lnTo>
                      <a:pt x="109" y="393"/>
                    </a:lnTo>
                    <a:lnTo>
                      <a:pt x="117" y="397"/>
                    </a:lnTo>
                    <a:lnTo>
                      <a:pt x="124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10"/>
                    </a:lnTo>
                    <a:lnTo>
                      <a:pt x="161" y="411"/>
                    </a:lnTo>
                    <a:lnTo>
                      <a:pt x="172" y="412"/>
                    </a:lnTo>
                    <a:lnTo>
                      <a:pt x="183" y="413"/>
                    </a:lnTo>
                    <a:lnTo>
                      <a:pt x="193" y="412"/>
                    </a:lnTo>
                    <a:lnTo>
                      <a:pt x="203" y="412"/>
                    </a:lnTo>
                    <a:lnTo>
                      <a:pt x="212" y="410"/>
                    </a:lnTo>
                    <a:lnTo>
                      <a:pt x="220" y="408"/>
                    </a:lnTo>
                    <a:lnTo>
                      <a:pt x="228" y="406"/>
                    </a:lnTo>
                    <a:lnTo>
                      <a:pt x="236" y="403"/>
                    </a:lnTo>
                    <a:lnTo>
                      <a:pt x="242" y="400"/>
                    </a:lnTo>
                    <a:lnTo>
                      <a:pt x="248" y="396"/>
                    </a:lnTo>
                    <a:lnTo>
                      <a:pt x="253" y="392"/>
                    </a:lnTo>
                    <a:lnTo>
                      <a:pt x="258" y="386"/>
                    </a:lnTo>
                    <a:lnTo>
                      <a:pt x="261" y="382"/>
                    </a:lnTo>
                    <a:lnTo>
                      <a:pt x="265" y="376"/>
                    </a:lnTo>
                    <a:lnTo>
                      <a:pt x="267" y="371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1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2"/>
                    </a:lnTo>
                    <a:lnTo>
                      <a:pt x="265" y="326"/>
                    </a:lnTo>
                    <a:lnTo>
                      <a:pt x="261" y="321"/>
                    </a:lnTo>
                    <a:lnTo>
                      <a:pt x="257" y="316"/>
                    </a:lnTo>
                    <a:lnTo>
                      <a:pt x="252" y="311"/>
                    </a:lnTo>
                    <a:lnTo>
                      <a:pt x="247" y="307"/>
                    </a:lnTo>
                    <a:lnTo>
                      <a:pt x="232" y="299"/>
                    </a:lnTo>
                    <a:lnTo>
                      <a:pt x="214" y="290"/>
                    </a:lnTo>
                    <a:lnTo>
                      <a:pt x="191" y="283"/>
                    </a:lnTo>
                    <a:lnTo>
                      <a:pt x="163" y="274"/>
                    </a:lnTo>
                    <a:lnTo>
                      <a:pt x="134" y="264"/>
                    </a:lnTo>
                    <a:lnTo>
                      <a:pt x="108" y="254"/>
                    </a:lnTo>
                    <a:lnTo>
                      <a:pt x="85" y="243"/>
                    </a:lnTo>
                    <a:lnTo>
                      <a:pt x="64" y="230"/>
                    </a:lnTo>
                    <a:lnTo>
                      <a:pt x="54" y="222"/>
                    </a:lnTo>
                    <a:lnTo>
                      <a:pt x="44" y="213"/>
                    </a:lnTo>
                    <a:lnTo>
                      <a:pt x="36" y="203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19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0" y="80"/>
                    </a:lnTo>
                    <a:lnTo>
                      <a:pt x="36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5"/>
                    </a:lnTo>
                    <a:lnTo>
                      <a:pt x="112" y="9"/>
                    </a:lnTo>
                    <a:lnTo>
                      <a:pt x="125" y="6"/>
                    </a:lnTo>
                    <a:lnTo>
                      <a:pt x="140" y="2"/>
                    </a:lnTo>
                    <a:lnTo>
                      <a:pt x="154" y="1"/>
                    </a:lnTo>
                    <a:lnTo>
                      <a:pt x="170" y="0"/>
                    </a:lnTo>
                    <a:lnTo>
                      <a:pt x="183" y="0"/>
                    </a:lnTo>
                    <a:lnTo>
                      <a:pt x="197" y="2"/>
                    </a:lnTo>
                    <a:lnTo>
                      <a:pt x="210" y="5"/>
                    </a:lnTo>
                    <a:lnTo>
                      <a:pt x="222" y="7"/>
                    </a:lnTo>
                    <a:lnTo>
                      <a:pt x="235" y="11"/>
                    </a:lnTo>
                    <a:lnTo>
                      <a:pt x="246" y="16"/>
                    </a:lnTo>
                    <a:lnTo>
                      <a:pt x="257" y="21"/>
                    </a:lnTo>
                    <a:lnTo>
                      <a:pt x="268" y="28"/>
                    </a:lnTo>
                    <a:lnTo>
                      <a:pt x="279" y="35"/>
                    </a:lnTo>
                    <a:lnTo>
                      <a:pt x="288" y="42"/>
                    </a:lnTo>
                    <a:lnTo>
                      <a:pt x="298" y="51"/>
                    </a:lnTo>
                    <a:lnTo>
                      <a:pt x="306" y="60"/>
                    </a:lnTo>
                    <a:lnTo>
                      <a:pt x="314" y="70"/>
                    </a:lnTo>
                    <a:lnTo>
                      <a:pt x="321" y="80"/>
                    </a:lnTo>
                    <a:lnTo>
                      <a:pt x="328" y="91"/>
                    </a:lnTo>
                    <a:lnTo>
                      <a:pt x="334" y="104"/>
                    </a:lnTo>
                    <a:lnTo>
                      <a:pt x="269" y="141"/>
                    </a:lnTo>
                    <a:lnTo>
                      <a:pt x="261" y="126"/>
                    </a:lnTo>
                    <a:lnTo>
                      <a:pt x="251" y="113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29" y="91"/>
                    </a:lnTo>
                    <a:lnTo>
                      <a:pt x="223" y="88"/>
                    </a:lnTo>
                    <a:lnTo>
                      <a:pt x="217" y="85"/>
                    </a:lnTo>
                    <a:lnTo>
                      <a:pt x="209" y="81"/>
                    </a:lnTo>
                    <a:lnTo>
                      <a:pt x="202" y="79"/>
                    </a:lnTo>
                    <a:lnTo>
                      <a:pt x="187" y="77"/>
                    </a:lnTo>
                    <a:lnTo>
                      <a:pt x="170" y="76"/>
                    </a:lnTo>
                    <a:lnTo>
                      <a:pt x="162" y="76"/>
                    </a:lnTo>
                    <a:lnTo>
                      <a:pt x="154" y="77"/>
                    </a:lnTo>
                    <a:lnTo>
                      <a:pt x="147" y="78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5"/>
                    </a:lnTo>
                    <a:lnTo>
                      <a:pt x="121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4" y="105"/>
                    </a:lnTo>
                    <a:lnTo>
                      <a:pt x="101" y="110"/>
                    </a:lnTo>
                    <a:lnTo>
                      <a:pt x="99" y="115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4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99" y="151"/>
                    </a:lnTo>
                    <a:lnTo>
                      <a:pt x="101" y="157"/>
                    </a:lnTo>
                    <a:lnTo>
                      <a:pt x="104" y="163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3"/>
                    </a:lnTo>
                    <a:lnTo>
                      <a:pt x="145" y="190"/>
                    </a:lnTo>
                    <a:lnTo>
                      <a:pt x="166" y="198"/>
                    </a:lnTo>
                    <a:lnTo>
                      <a:pt x="191" y="207"/>
                    </a:lnTo>
                    <a:lnTo>
                      <a:pt x="206" y="213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3"/>
                    </a:lnTo>
                    <a:lnTo>
                      <a:pt x="243" y="225"/>
                    </a:lnTo>
                    <a:lnTo>
                      <a:pt x="252" y="229"/>
                    </a:lnTo>
                    <a:lnTo>
                      <a:pt x="265" y="234"/>
                    </a:lnTo>
                    <a:lnTo>
                      <a:pt x="275" y="238"/>
                    </a:lnTo>
                    <a:lnTo>
                      <a:pt x="284" y="243"/>
                    </a:lnTo>
                    <a:lnTo>
                      <a:pt x="292" y="248"/>
                    </a:lnTo>
                    <a:lnTo>
                      <a:pt x="299" y="253"/>
                    </a:lnTo>
                    <a:lnTo>
                      <a:pt x="311" y="263"/>
                    </a:lnTo>
                    <a:lnTo>
                      <a:pt x="321" y="274"/>
                    </a:lnTo>
                    <a:lnTo>
                      <a:pt x="330" y="285"/>
                    </a:lnTo>
                    <a:lnTo>
                      <a:pt x="337" y="297"/>
                    </a:lnTo>
                    <a:lnTo>
                      <a:pt x="342" y="309"/>
                    </a:lnTo>
                    <a:lnTo>
                      <a:pt x="346" y="323"/>
                    </a:lnTo>
                    <a:lnTo>
                      <a:pt x="347" y="336"/>
                    </a:lnTo>
                    <a:lnTo>
                      <a:pt x="347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1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1" y="431"/>
                    </a:lnTo>
                    <a:lnTo>
                      <a:pt x="312" y="441"/>
                    </a:lnTo>
                    <a:lnTo>
                      <a:pt x="301" y="451"/>
                    </a:lnTo>
                    <a:lnTo>
                      <a:pt x="289" y="460"/>
                    </a:lnTo>
                    <a:lnTo>
                      <a:pt x="277" y="467"/>
                    </a:lnTo>
                    <a:lnTo>
                      <a:pt x="263" y="473"/>
                    </a:lnTo>
                    <a:lnTo>
                      <a:pt x="249" y="478"/>
                    </a:lnTo>
                    <a:lnTo>
                      <a:pt x="233" y="483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6065285" y="2575341"/>
                <a:ext cx="80963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2" extrusionOk="0">
                    <a:moveTo>
                      <a:pt x="303" y="301"/>
                    </a:moveTo>
                    <a:lnTo>
                      <a:pt x="291" y="313"/>
                    </a:lnTo>
                    <a:lnTo>
                      <a:pt x="276" y="323"/>
                    </a:lnTo>
                    <a:lnTo>
                      <a:pt x="262" y="332"/>
                    </a:lnTo>
                    <a:lnTo>
                      <a:pt x="246" y="340"/>
                    </a:lnTo>
                    <a:lnTo>
                      <a:pt x="231" y="346"/>
                    </a:lnTo>
                    <a:lnTo>
                      <a:pt x="214" y="349"/>
                    </a:lnTo>
                    <a:lnTo>
                      <a:pt x="196" y="351"/>
                    </a:lnTo>
                    <a:lnTo>
                      <a:pt x="178" y="352"/>
                    </a:lnTo>
                    <a:lnTo>
                      <a:pt x="159" y="351"/>
                    </a:lnTo>
                    <a:lnTo>
                      <a:pt x="142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4" y="332"/>
                    </a:lnTo>
                    <a:lnTo>
                      <a:pt x="79" y="323"/>
                    </a:lnTo>
                    <a:lnTo>
                      <a:pt x="66" y="313"/>
                    </a:lnTo>
                    <a:lnTo>
                      <a:pt x="53" y="301"/>
                    </a:lnTo>
                    <a:lnTo>
                      <a:pt x="40" y="288"/>
                    </a:lnTo>
                    <a:lnTo>
                      <a:pt x="29" y="275"/>
                    </a:lnTo>
                    <a:lnTo>
                      <a:pt x="20" y="260"/>
                    </a:lnTo>
                    <a:lnTo>
                      <a:pt x="14" y="244"/>
                    </a:lnTo>
                    <a:lnTo>
                      <a:pt x="8" y="228"/>
                    </a:lnTo>
                    <a:lnTo>
                      <a:pt x="4" y="211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3"/>
                    </a:lnTo>
                    <a:lnTo>
                      <a:pt x="14" y="108"/>
                    </a:lnTo>
                    <a:lnTo>
                      <a:pt x="20" y="92"/>
                    </a:lnTo>
                    <a:lnTo>
                      <a:pt x="29" y="78"/>
                    </a:lnTo>
                    <a:lnTo>
                      <a:pt x="40" y="64"/>
                    </a:lnTo>
                    <a:lnTo>
                      <a:pt x="53" y="51"/>
                    </a:lnTo>
                    <a:lnTo>
                      <a:pt x="66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2"/>
                    </a:lnTo>
                    <a:lnTo>
                      <a:pt x="125" y="6"/>
                    </a:lnTo>
                    <a:lnTo>
                      <a:pt x="142" y="3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4" y="3"/>
                    </a:lnTo>
                    <a:lnTo>
                      <a:pt x="231" y="6"/>
                    </a:lnTo>
                    <a:lnTo>
                      <a:pt x="246" y="12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1"/>
                    </a:lnTo>
                    <a:lnTo>
                      <a:pt x="315" y="64"/>
                    </a:lnTo>
                    <a:lnTo>
                      <a:pt x="326" y="78"/>
                    </a:lnTo>
                    <a:lnTo>
                      <a:pt x="335" y="92"/>
                    </a:lnTo>
                    <a:lnTo>
                      <a:pt x="342" y="108"/>
                    </a:lnTo>
                    <a:lnTo>
                      <a:pt x="348" y="123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4"/>
                    </a:lnTo>
                    <a:lnTo>
                      <a:pt x="352" y="211"/>
                    </a:lnTo>
                    <a:lnTo>
                      <a:pt x="348" y="228"/>
                    </a:lnTo>
                    <a:lnTo>
                      <a:pt x="342" y="244"/>
                    </a:lnTo>
                    <a:lnTo>
                      <a:pt x="335" y="260"/>
                    </a:lnTo>
                    <a:lnTo>
                      <a:pt x="326" y="275"/>
                    </a:lnTo>
                    <a:lnTo>
                      <a:pt x="315" y="288"/>
                    </a:lnTo>
                    <a:lnTo>
                      <a:pt x="303" y="301"/>
                    </a:lnTo>
                    <a:close/>
                    <a:moveTo>
                      <a:pt x="73" y="176"/>
                    </a:moveTo>
                    <a:lnTo>
                      <a:pt x="74" y="188"/>
                    </a:lnTo>
                    <a:lnTo>
                      <a:pt x="75" y="198"/>
                    </a:lnTo>
                    <a:lnTo>
                      <a:pt x="77" y="208"/>
                    </a:lnTo>
                    <a:lnTo>
                      <a:pt x="80" y="218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4"/>
                    </a:lnTo>
                    <a:lnTo>
                      <a:pt x="104" y="252"/>
                    </a:lnTo>
                    <a:lnTo>
                      <a:pt x="112" y="259"/>
                    </a:lnTo>
                    <a:lnTo>
                      <a:pt x="119" y="266"/>
                    </a:lnTo>
                    <a:lnTo>
                      <a:pt x="128" y="270"/>
                    </a:lnTo>
                    <a:lnTo>
                      <a:pt x="137" y="275"/>
                    </a:lnTo>
                    <a:lnTo>
                      <a:pt x="147" y="278"/>
                    </a:lnTo>
                    <a:lnTo>
                      <a:pt x="156" y="280"/>
                    </a:lnTo>
                    <a:lnTo>
                      <a:pt x="167" y="281"/>
                    </a:lnTo>
                    <a:lnTo>
                      <a:pt x="178" y="282"/>
                    </a:lnTo>
                    <a:lnTo>
                      <a:pt x="188" y="281"/>
                    </a:lnTo>
                    <a:lnTo>
                      <a:pt x="199" y="280"/>
                    </a:lnTo>
                    <a:lnTo>
                      <a:pt x="209" y="278"/>
                    </a:lnTo>
                    <a:lnTo>
                      <a:pt x="218" y="275"/>
                    </a:lnTo>
                    <a:lnTo>
                      <a:pt x="227" y="270"/>
                    </a:lnTo>
                    <a:lnTo>
                      <a:pt x="236" y="266"/>
                    </a:lnTo>
                    <a:lnTo>
                      <a:pt x="245" y="259"/>
                    </a:lnTo>
                    <a:lnTo>
                      <a:pt x="253" y="252"/>
                    </a:lnTo>
                    <a:lnTo>
                      <a:pt x="260" y="244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8"/>
                    </a:lnTo>
                    <a:lnTo>
                      <a:pt x="279" y="208"/>
                    </a:lnTo>
                    <a:lnTo>
                      <a:pt x="281" y="198"/>
                    </a:lnTo>
                    <a:lnTo>
                      <a:pt x="282" y="188"/>
                    </a:lnTo>
                    <a:lnTo>
                      <a:pt x="283" y="176"/>
                    </a:lnTo>
                    <a:lnTo>
                      <a:pt x="282" y="164"/>
                    </a:lnTo>
                    <a:lnTo>
                      <a:pt x="281" y="154"/>
                    </a:lnTo>
                    <a:lnTo>
                      <a:pt x="279" y="144"/>
                    </a:lnTo>
                    <a:lnTo>
                      <a:pt x="275" y="134"/>
                    </a:lnTo>
                    <a:lnTo>
                      <a:pt x="271" y="125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3" y="100"/>
                    </a:lnTo>
                    <a:lnTo>
                      <a:pt x="245" y="93"/>
                    </a:lnTo>
                    <a:lnTo>
                      <a:pt x="236" y="87"/>
                    </a:lnTo>
                    <a:lnTo>
                      <a:pt x="227" y="82"/>
                    </a:lnTo>
                    <a:lnTo>
                      <a:pt x="218" y="78"/>
                    </a:lnTo>
                    <a:lnTo>
                      <a:pt x="209" y="74"/>
                    </a:lnTo>
                    <a:lnTo>
                      <a:pt x="199" y="72"/>
                    </a:lnTo>
                    <a:lnTo>
                      <a:pt x="188" y="71"/>
                    </a:lnTo>
                    <a:lnTo>
                      <a:pt x="178" y="70"/>
                    </a:lnTo>
                    <a:lnTo>
                      <a:pt x="167" y="71"/>
                    </a:lnTo>
                    <a:lnTo>
                      <a:pt x="156" y="72"/>
                    </a:lnTo>
                    <a:lnTo>
                      <a:pt x="147" y="74"/>
                    </a:lnTo>
                    <a:lnTo>
                      <a:pt x="137" y="78"/>
                    </a:lnTo>
                    <a:lnTo>
                      <a:pt x="128" y="82"/>
                    </a:lnTo>
                    <a:lnTo>
                      <a:pt x="119" y="87"/>
                    </a:lnTo>
                    <a:lnTo>
                      <a:pt x="112" y="93"/>
                    </a:lnTo>
                    <a:lnTo>
                      <a:pt x="104" y="100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4"/>
                    </a:lnTo>
                    <a:lnTo>
                      <a:pt x="74" y="164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6152598" y="2545179"/>
                <a:ext cx="460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4" y="69"/>
                    </a:lnTo>
                    <a:lnTo>
                      <a:pt x="185" y="69"/>
                    </a:lnTo>
                    <a:lnTo>
                      <a:pt x="176" y="70"/>
                    </a:lnTo>
                    <a:lnTo>
                      <a:pt x="168" y="71"/>
                    </a:lnTo>
                    <a:lnTo>
                      <a:pt x="161" y="74"/>
                    </a:lnTo>
                    <a:lnTo>
                      <a:pt x="155" y="76"/>
                    </a:lnTo>
                    <a:lnTo>
                      <a:pt x="149" y="79"/>
                    </a:lnTo>
                    <a:lnTo>
                      <a:pt x="144" y="84"/>
                    </a:lnTo>
                    <a:lnTo>
                      <a:pt x="139" y="88"/>
                    </a:lnTo>
                    <a:lnTo>
                      <a:pt x="135" y="92"/>
                    </a:lnTo>
                    <a:lnTo>
                      <a:pt x="131" y="98"/>
                    </a:lnTo>
                    <a:lnTo>
                      <a:pt x="129" y="105"/>
                    </a:lnTo>
                    <a:lnTo>
                      <a:pt x="127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4" y="137"/>
                    </a:lnTo>
                    <a:lnTo>
                      <a:pt x="124" y="144"/>
                    </a:lnTo>
                    <a:lnTo>
                      <a:pt x="203" y="144"/>
                    </a:lnTo>
                    <a:lnTo>
                      <a:pt x="203" y="213"/>
                    </a:lnTo>
                    <a:lnTo>
                      <a:pt x="124" y="213"/>
                    </a:lnTo>
                    <a:lnTo>
                      <a:pt x="124" y="478"/>
                    </a:lnTo>
                    <a:lnTo>
                      <a:pt x="51" y="478"/>
                    </a:lnTo>
                    <a:lnTo>
                      <a:pt x="51" y="213"/>
                    </a:lnTo>
                    <a:lnTo>
                      <a:pt x="0" y="213"/>
                    </a:lnTo>
                    <a:lnTo>
                      <a:pt x="0" y="144"/>
                    </a:lnTo>
                    <a:lnTo>
                      <a:pt x="51" y="144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4"/>
                    </a:lnTo>
                    <a:lnTo>
                      <a:pt x="57" y="89"/>
                    </a:lnTo>
                    <a:lnTo>
                      <a:pt x="61" y="75"/>
                    </a:lnTo>
                    <a:lnTo>
                      <a:pt x="67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0" y="22"/>
                    </a:lnTo>
                    <a:lnTo>
                      <a:pt x="111" y="16"/>
                    </a:lnTo>
                    <a:lnTo>
                      <a:pt x="125" y="10"/>
                    </a:lnTo>
                    <a:lnTo>
                      <a:pt x="138" y="6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6203398" y="2556291"/>
                <a:ext cx="49213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7" h="433" extrusionOk="0">
                    <a:moveTo>
                      <a:pt x="217" y="95"/>
                    </a:moveTo>
                    <a:lnTo>
                      <a:pt x="217" y="164"/>
                    </a:lnTo>
                    <a:lnTo>
                      <a:pt x="135" y="164"/>
                    </a:lnTo>
                    <a:lnTo>
                      <a:pt x="135" y="325"/>
                    </a:lnTo>
                    <a:lnTo>
                      <a:pt x="135" y="335"/>
                    </a:lnTo>
                    <a:lnTo>
                      <a:pt x="137" y="343"/>
                    </a:lnTo>
                    <a:lnTo>
                      <a:pt x="139" y="349"/>
                    </a:lnTo>
                    <a:lnTo>
                      <a:pt x="144" y="355"/>
                    </a:lnTo>
                    <a:lnTo>
                      <a:pt x="149" y="359"/>
                    </a:lnTo>
                    <a:lnTo>
                      <a:pt x="156" y="363"/>
                    </a:lnTo>
                    <a:lnTo>
                      <a:pt x="163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3" y="366"/>
                    </a:lnTo>
                    <a:lnTo>
                      <a:pt x="205" y="365"/>
                    </a:lnTo>
                    <a:lnTo>
                      <a:pt x="217" y="365"/>
                    </a:lnTo>
                    <a:lnTo>
                      <a:pt x="217" y="429"/>
                    </a:lnTo>
                    <a:lnTo>
                      <a:pt x="197" y="432"/>
                    </a:lnTo>
                    <a:lnTo>
                      <a:pt x="179" y="433"/>
                    </a:lnTo>
                    <a:lnTo>
                      <a:pt x="161" y="433"/>
                    </a:lnTo>
                    <a:lnTo>
                      <a:pt x="146" y="432"/>
                    </a:lnTo>
                    <a:lnTo>
                      <a:pt x="131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89" y="408"/>
                    </a:lnTo>
                    <a:lnTo>
                      <a:pt x="82" y="401"/>
                    </a:lnTo>
                    <a:lnTo>
                      <a:pt x="76" y="392"/>
                    </a:lnTo>
                    <a:lnTo>
                      <a:pt x="71" y="381"/>
                    </a:lnTo>
                    <a:lnTo>
                      <a:pt x="67" y="368"/>
                    </a:lnTo>
                    <a:lnTo>
                      <a:pt x="65" y="355"/>
                    </a:lnTo>
                    <a:lnTo>
                      <a:pt x="62" y="340"/>
                    </a:lnTo>
                    <a:lnTo>
                      <a:pt x="61" y="325"/>
                    </a:lnTo>
                    <a:lnTo>
                      <a:pt x="61" y="164"/>
                    </a:lnTo>
                    <a:lnTo>
                      <a:pt x="0" y="164"/>
                    </a:lnTo>
                    <a:lnTo>
                      <a:pt x="0" y="95"/>
                    </a:lnTo>
                    <a:lnTo>
                      <a:pt x="61" y="95"/>
                    </a:lnTo>
                    <a:lnTo>
                      <a:pt x="61" y="21"/>
                    </a:lnTo>
                    <a:lnTo>
                      <a:pt x="135" y="0"/>
                    </a:lnTo>
                    <a:lnTo>
                      <a:pt x="135" y="95"/>
                    </a:lnTo>
                    <a:lnTo>
                      <a:pt x="217" y="95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6268485" y="2543591"/>
                <a:ext cx="15900" cy="1095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6301823" y="2545179"/>
                <a:ext cx="20638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78" extrusionOk="0">
                    <a:moveTo>
                      <a:pt x="79" y="79"/>
                    </a:moveTo>
                    <a:lnTo>
                      <a:pt x="72" y="86"/>
                    </a:lnTo>
                    <a:lnTo>
                      <a:pt x="64" y="89"/>
                    </a:lnTo>
                    <a:lnTo>
                      <a:pt x="55" y="92"/>
                    </a:lnTo>
                    <a:lnTo>
                      <a:pt x="46" y="92"/>
                    </a:lnTo>
                    <a:lnTo>
                      <a:pt x="38" y="92"/>
                    </a:lnTo>
                    <a:lnTo>
                      <a:pt x="29" y="89"/>
                    </a:lnTo>
                    <a:lnTo>
                      <a:pt x="21" y="86"/>
                    </a:lnTo>
                    <a:lnTo>
                      <a:pt x="13" y="79"/>
                    </a:lnTo>
                    <a:lnTo>
                      <a:pt x="7" y="72"/>
                    </a:lnTo>
                    <a:lnTo>
                      <a:pt x="3" y="65"/>
                    </a:lnTo>
                    <a:lnTo>
                      <a:pt x="1" y="56"/>
                    </a:lnTo>
                    <a:lnTo>
                      <a:pt x="0" y="47"/>
                    </a:lnTo>
                    <a:lnTo>
                      <a:pt x="1" y="38"/>
                    </a:lnTo>
                    <a:lnTo>
                      <a:pt x="3" y="29"/>
                    </a:lnTo>
                    <a:lnTo>
                      <a:pt x="7" y="21"/>
                    </a:lnTo>
                    <a:lnTo>
                      <a:pt x="13" y="15"/>
                    </a:lnTo>
                    <a:lnTo>
                      <a:pt x="21" y="8"/>
                    </a:lnTo>
                    <a:lnTo>
                      <a:pt x="29" y="3"/>
                    </a:lnTo>
                    <a:lnTo>
                      <a:pt x="38" y="1"/>
                    </a:lnTo>
                    <a:lnTo>
                      <a:pt x="46" y="0"/>
                    </a:lnTo>
                    <a:lnTo>
                      <a:pt x="55" y="1"/>
                    </a:lnTo>
                    <a:lnTo>
                      <a:pt x="64" y="3"/>
                    </a:lnTo>
                    <a:lnTo>
                      <a:pt x="72" y="8"/>
                    </a:lnTo>
                    <a:lnTo>
                      <a:pt x="80" y="15"/>
                    </a:lnTo>
                    <a:lnTo>
                      <a:pt x="85" y="21"/>
                    </a:lnTo>
                    <a:lnTo>
                      <a:pt x="90" y="29"/>
                    </a:lnTo>
                    <a:lnTo>
                      <a:pt x="92" y="38"/>
                    </a:lnTo>
                    <a:lnTo>
                      <a:pt x="93" y="47"/>
                    </a:lnTo>
                    <a:lnTo>
                      <a:pt x="92" y="56"/>
                    </a:lnTo>
                    <a:lnTo>
                      <a:pt x="90" y="65"/>
                    </a:lnTo>
                    <a:lnTo>
                      <a:pt x="85" y="72"/>
                    </a:lnTo>
                    <a:lnTo>
                      <a:pt x="79" y="79"/>
                    </a:lnTo>
                    <a:close/>
                    <a:moveTo>
                      <a:pt x="83" y="478"/>
                    </a:moveTo>
                    <a:lnTo>
                      <a:pt x="10" y="478"/>
                    </a:lnTo>
                    <a:lnTo>
                      <a:pt x="10" y="144"/>
                    </a:lnTo>
                    <a:lnTo>
                      <a:pt x="83" y="144"/>
                    </a:lnTo>
                    <a:lnTo>
                      <a:pt x="83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6338335" y="257534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3" extrusionOk="0">
                    <a:moveTo>
                      <a:pt x="177" y="0"/>
                    </a:moveTo>
                    <a:lnTo>
                      <a:pt x="191" y="0"/>
                    </a:lnTo>
                    <a:lnTo>
                      <a:pt x="204" y="2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4"/>
                    </a:lnTo>
                    <a:lnTo>
                      <a:pt x="251" y="21"/>
                    </a:lnTo>
                    <a:lnTo>
                      <a:pt x="261" y="29"/>
                    </a:lnTo>
                    <a:lnTo>
                      <a:pt x="270" y="38"/>
                    </a:lnTo>
                    <a:lnTo>
                      <a:pt x="278" y="46"/>
                    </a:lnTo>
                    <a:lnTo>
                      <a:pt x="286" y="58"/>
                    </a:lnTo>
                    <a:lnTo>
                      <a:pt x="291" y="69"/>
                    </a:lnTo>
                    <a:lnTo>
                      <a:pt x="297" y="81"/>
                    </a:lnTo>
                    <a:lnTo>
                      <a:pt x="300" y="93"/>
                    </a:lnTo>
                    <a:lnTo>
                      <a:pt x="303" y="108"/>
                    </a:lnTo>
                    <a:lnTo>
                      <a:pt x="305" y="122"/>
                    </a:lnTo>
                    <a:lnTo>
                      <a:pt x="306" y="138"/>
                    </a:lnTo>
                    <a:lnTo>
                      <a:pt x="306" y="343"/>
                    </a:lnTo>
                    <a:lnTo>
                      <a:pt x="233" y="343"/>
                    </a:lnTo>
                    <a:lnTo>
                      <a:pt x="233" y="145"/>
                    </a:lnTo>
                    <a:lnTo>
                      <a:pt x="232" y="137"/>
                    </a:lnTo>
                    <a:lnTo>
                      <a:pt x="232" y="128"/>
                    </a:lnTo>
                    <a:lnTo>
                      <a:pt x="230" y="120"/>
                    </a:lnTo>
                    <a:lnTo>
                      <a:pt x="228" y="112"/>
                    </a:lnTo>
                    <a:lnTo>
                      <a:pt x="226" y="105"/>
                    </a:lnTo>
                    <a:lnTo>
                      <a:pt x="222" y="99"/>
                    </a:lnTo>
                    <a:lnTo>
                      <a:pt x="218" y="93"/>
                    </a:lnTo>
                    <a:lnTo>
                      <a:pt x="213" y="88"/>
                    </a:lnTo>
                    <a:lnTo>
                      <a:pt x="208" y="83"/>
                    </a:lnTo>
                    <a:lnTo>
                      <a:pt x="202" y="79"/>
                    </a:lnTo>
                    <a:lnTo>
                      <a:pt x="196" y="75"/>
                    </a:lnTo>
                    <a:lnTo>
                      <a:pt x="189" y="72"/>
                    </a:lnTo>
                    <a:lnTo>
                      <a:pt x="182" y="70"/>
                    </a:lnTo>
                    <a:lnTo>
                      <a:pt x="174" y="69"/>
                    </a:lnTo>
                    <a:lnTo>
                      <a:pt x="167" y="68"/>
                    </a:lnTo>
                    <a:lnTo>
                      <a:pt x="158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1" y="71"/>
                    </a:lnTo>
                    <a:lnTo>
                      <a:pt x="122" y="73"/>
                    </a:lnTo>
                    <a:lnTo>
                      <a:pt x="115" y="77"/>
                    </a:lnTo>
                    <a:lnTo>
                      <a:pt x="108" y="81"/>
                    </a:lnTo>
                    <a:lnTo>
                      <a:pt x="101" y="87"/>
                    </a:lnTo>
                    <a:lnTo>
                      <a:pt x="95" y="92"/>
                    </a:lnTo>
                    <a:lnTo>
                      <a:pt x="90" y="99"/>
                    </a:lnTo>
                    <a:lnTo>
                      <a:pt x="85" y="105"/>
                    </a:lnTo>
                    <a:lnTo>
                      <a:pt x="82" y="113"/>
                    </a:lnTo>
                    <a:lnTo>
                      <a:pt x="79" y="122"/>
                    </a:lnTo>
                    <a:lnTo>
                      <a:pt x="75" y="131"/>
                    </a:lnTo>
                    <a:lnTo>
                      <a:pt x="74" y="142"/>
                    </a:lnTo>
                    <a:lnTo>
                      <a:pt x="73" y="152"/>
                    </a:lnTo>
                    <a:lnTo>
                      <a:pt x="72" y="164"/>
                    </a:lnTo>
                    <a:lnTo>
                      <a:pt x="72" y="343"/>
                    </a:lnTo>
                    <a:lnTo>
                      <a:pt x="0" y="343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1"/>
                    </a:lnTo>
                    <a:lnTo>
                      <a:pt x="82" y="39"/>
                    </a:lnTo>
                    <a:lnTo>
                      <a:pt x="92" y="29"/>
                    </a:lnTo>
                    <a:lnTo>
                      <a:pt x="103" y="20"/>
                    </a:lnTo>
                    <a:lnTo>
                      <a:pt x="115" y="12"/>
                    </a:lnTo>
                    <a:lnTo>
                      <a:pt x="129" y="6"/>
                    </a:lnTo>
                    <a:lnTo>
                      <a:pt x="143" y="3"/>
                    </a:lnTo>
                    <a:lnTo>
                      <a:pt x="160" y="0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6422473" y="2575341"/>
                <a:ext cx="777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2" extrusionOk="0">
                    <a:moveTo>
                      <a:pt x="344" y="207"/>
                    </a:moveTo>
                    <a:lnTo>
                      <a:pt x="75" y="207"/>
                    </a:lnTo>
                    <a:lnTo>
                      <a:pt x="78" y="216"/>
                    </a:lnTo>
                    <a:lnTo>
                      <a:pt x="81" y="224"/>
                    </a:lnTo>
                    <a:lnTo>
                      <a:pt x="84" y="232"/>
                    </a:lnTo>
                    <a:lnTo>
                      <a:pt x="89" y="240"/>
                    </a:lnTo>
                    <a:lnTo>
                      <a:pt x="94" y="248"/>
                    </a:lnTo>
                    <a:lnTo>
                      <a:pt x="99" y="253"/>
                    </a:lnTo>
                    <a:lnTo>
                      <a:pt x="105" y="260"/>
                    </a:lnTo>
                    <a:lnTo>
                      <a:pt x="112" y="266"/>
                    </a:lnTo>
                    <a:lnTo>
                      <a:pt x="120" y="270"/>
                    </a:lnTo>
                    <a:lnTo>
                      <a:pt x="128" y="275"/>
                    </a:lnTo>
                    <a:lnTo>
                      <a:pt x="135" y="278"/>
                    </a:lnTo>
                    <a:lnTo>
                      <a:pt x="144" y="281"/>
                    </a:lnTo>
                    <a:lnTo>
                      <a:pt x="153" y="283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7" y="286"/>
                    </a:lnTo>
                    <a:lnTo>
                      <a:pt x="210" y="283"/>
                    </a:lnTo>
                    <a:lnTo>
                      <a:pt x="222" y="280"/>
                    </a:lnTo>
                    <a:lnTo>
                      <a:pt x="233" y="276"/>
                    </a:lnTo>
                    <a:lnTo>
                      <a:pt x="243" y="270"/>
                    </a:lnTo>
                    <a:lnTo>
                      <a:pt x="253" y="262"/>
                    </a:lnTo>
                    <a:lnTo>
                      <a:pt x="262" y="254"/>
                    </a:lnTo>
                    <a:lnTo>
                      <a:pt x="270" y="244"/>
                    </a:lnTo>
                    <a:lnTo>
                      <a:pt x="329" y="279"/>
                    </a:lnTo>
                    <a:lnTo>
                      <a:pt x="324" y="288"/>
                    </a:lnTo>
                    <a:lnTo>
                      <a:pt x="317" y="297"/>
                    </a:lnTo>
                    <a:lnTo>
                      <a:pt x="309" y="305"/>
                    </a:lnTo>
                    <a:lnTo>
                      <a:pt x="302" y="311"/>
                    </a:lnTo>
                    <a:lnTo>
                      <a:pt x="295" y="318"/>
                    </a:lnTo>
                    <a:lnTo>
                      <a:pt x="286" y="323"/>
                    </a:lnTo>
                    <a:lnTo>
                      <a:pt x="278" y="329"/>
                    </a:lnTo>
                    <a:lnTo>
                      <a:pt x="268" y="335"/>
                    </a:lnTo>
                    <a:lnTo>
                      <a:pt x="259" y="339"/>
                    </a:lnTo>
                    <a:lnTo>
                      <a:pt x="249" y="342"/>
                    </a:lnTo>
                    <a:lnTo>
                      <a:pt x="239" y="346"/>
                    </a:lnTo>
                    <a:lnTo>
                      <a:pt x="229" y="348"/>
                    </a:lnTo>
                    <a:lnTo>
                      <a:pt x="218" y="350"/>
                    </a:lnTo>
                    <a:lnTo>
                      <a:pt x="207" y="351"/>
                    </a:lnTo>
                    <a:lnTo>
                      <a:pt x="194" y="352"/>
                    </a:lnTo>
                    <a:lnTo>
                      <a:pt x="182" y="352"/>
                    </a:lnTo>
                    <a:lnTo>
                      <a:pt x="163" y="351"/>
                    </a:lnTo>
                    <a:lnTo>
                      <a:pt x="144" y="349"/>
                    </a:lnTo>
                    <a:lnTo>
                      <a:pt x="125" y="346"/>
                    </a:lnTo>
                    <a:lnTo>
                      <a:pt x="109" y="340"/>
                    </a:lnTo>
                    <a:lnTo>
                      <a:pt x="93" y="333"/>
                    </a:lnTo>
                    <a:lnTo>
                      <a:pt x="78" y="325"/>
                    </a:lnTo>
                    <a:lnTo>
                      <a:pt x="63" y="315"/>
                    </a:lnTo>
                    <a:lnTo>
                      <a:pt x="50" y="303"/>
                    </a:lnTo>
                    <a:lnTo>
                      <a:pt x="39" y="290"/>
                    </a:lnTo>
                    <a:lnTo>
                      <a:pt x="29" y="276"/>
                    </a:lnTo>
                    <a:lnTo>
                      <a:pt x="20" y="261"/>
                    </a:lnTo>
                    <a:lnTo>
                      <a:pt x="13" y="246"/>
                    </a:lnTo>
                    <a:lnTo>
                      <a:pt x="7" y="230"/>
                    </a:lnTo>
                    <a:lnTo>
                      <a:pt x="3" y="212"/>
                    </a:lnTo>
                    <a:lnTo>
                      <a:pt x="1" y="194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0"/>
                    </a:lnTo>
                    <a:lnTo>
                      <a:pt x="6" y="123"/>
                    </a:lnTo>
                    <a:lnTo>
                      <a:pt x="12" y="108"/>
                    </a:lnTo>
                    <a:lnTo>
                      <a:pt x="20" y="92"/>
                    </a:lnTo>
                    <a:lnTo>
                      <a:pt x="28" y="78"/>
                    </a:lnTo>
                    <a:lnTo>
                      <a:pt x="38" y="63"/>
                    </a:lnTo>
                    <a:lnTo>
                      <a:pt x="50" y="51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2"/>
                    </a:lnTo>
                    <a:lnTo>
                      <a:pt x="122" y="6"/>
                    </a:lnTo>
                    <a:lnTo>
                      <a:pt x="140" y="3"/>
                    </a:lnTo>
                    <a:lnTo>
                      <a:pt x="158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3"/>
                    </a:lnTo>
                    <a:lnTo>
                      <a:pt x="229" y="6"/>
                    </a:lnTo>
                    <a:lnTo>
                      <a:pt x="245" y="12"/>
                    </a:lnTo>
                    <a:lnTo>
                      <a:pt x="259" y="20"/>
                    </a:lnTo>
                    <a:lnTo>
                      <a:pt x="272" y="29"/>
                    </a:lnTo>
                    <a:lnTo>
                      <a:pt x="286" y="39"/>
                    </a:lnTo>
                    <a:lnTo>
                      <a:pt x="298" y="51"/>
                    </a:lnTo>
                    <a:lnTo>
                      <a:pt x="309" y="64"/>
                    </a:lnTo>
                    <a:lnTo>
                      <a:pt x="319" y="79"/>
                    </a:lnTo>
                    <a:lnTo>
                      <a:pt x="327" y="93"/>
                    </a:lnTo>
                    <a:lnTo>
                      <a:pt x="334" y="109"/>
                    </a:lnTo>
                    <a:lnTo>
                      <a:pt x="339" y="124"/>
                    </a:lnTo>
                    <a:lnTo>
                      <a:pt x="343" y="141"/>
                    </a:lnTo>
                    <a:lnTo>
                      <a:pt x="345" y="159"/>
                    </a:lnTo>
                    <a:lnTo>
                      <a:pt x="346" y="177"/>
                    </a:lnTo>
                    <a:lnTo>
                      <a:pt x="345" y="191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2" y="148"/>
                    </a:lnTo>
                    <a:lnTo>
                      <a:pt x="270" y="138"/>
                    </a:lnTo>
                    <a:lnTo>
                      <a:pt x="268" y="129"/>
                    </a:lnTo>
                    <a:lnTo>
                      <a:pt x="265" y="121"/>
                    </a:lnTo>
                    <a:lnTo>
                      <a:pt x="260" y="113"/>
                    </a:lnTo>
                    <a:lnTo>
                      <a:pt x="256" y="105"/>
                    </a:lnTo>
                    <a:lnTo>
                      <a:pt x="251" y="99"/>
                    </a:lnTo>
                    <a:lnTo>
                      <a:pt x="246" y="92"/>
                    </a:lnTo>
                    <a:lnTo>
                      <a:pt x="239" y="87"/>
                    </a:lnTo>
                    <a:lnTo>
                      <a:pt x="232" y="82"/>
                    </a:lnTo>
                    <a:lnTo>
                      <a:pt x="226" y="78"/>
                    </a:lnTo>
                    <a:lnTo>
                      <a:pt x="218" y="73"/>
                    </a:lnTo>
                    <a:lnTo>
                      <a:pt x="211" y="71"/>
                    </a:lnTo>
                    <a:lnTo>
                      <a:pt x="202" y="69"/>
                    </a:lnTo>
                    <a:lnTo>
                      <a:pt x="194" y="66"/>
                    </a:lnTo>
                    <a:lnTo>
                      <a:pt x="186" y="65"/>
                    </a:lnTo>
                    <a:lnTo>
                      <a:pt x="177" y="65"/>
                    </a:lnTo>
                    <a:lnTo>
                      <a:pt x="167" y="65"/>
                    </a:lnTo>
                    <a:lnTo>
                      <a:pt x="158" y="66"/>
                    </a:lnTo>
                    <a:lnTo>
                      <a:pt x="148" y="69"/>
                    </a:lnTo>
                    <a:lnTo>
                      <a:pt x="140" y="71"/>
                    </a:lnTo>
                    <a:lnTo>
                      <a:pt x="131" y="74"/>
                    </a:lnTo>
                    <a:lnTo>
                      <a:pt x="123" y="78"/>
                    </a:lnTo>
                    <a:lnTo>
                      <a:pt x="117" y="82"/>
                    </a:lnTo>
                    <a:lnTo>
                      <a:pt x="110" y="88"/>
                    </a:lnTo>
                    <a:lnTo>
                      <a:pt x="103" y="93"/>
                    </a:lnTo>
                    <a:lnTo>
                      <a:pt x="98" y="100"/>
                    </a:lnTo>
                    <a:lnTo>
                      <a:pt x="92" y="107"/>
                    </a:lnTo>
                    <a:lnTo>
                      <a:pt x="88" y="113"/>
                    </a:lnTo>
                    <a:lnTo>
                      <a:pt x="83" y="121"/>
                    </a:lnTo>
                    <a:lnTo>
                      <a:pt x="80" y="130"/>
                    </a:lnTo>
                    <a:lnTo>
                      <a:pt x="78" y="139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9"/>
            <p:cNvGrpSpPr/>
            <p:nvPr/>
          </p:nvGrpSpPr>
          <p:grpSpPr>
            <a:xfrm>
              <a:off x="4384123" y="1959391"/>
              <a:ext cx="3503614" cy="447674"/>
              <a:chOff x="4384123" y="1959391"/>
              <a:chExt cx="3503614" cy="447674"/>
            </a:xfrm>
          </p:grpSpPr>
          <p:sp>
            <p:nvSpPr>
              <p:cNvPr id="503" name="Google Shape;503;p9"/>
              <p:cNvSpPr/>
              <p:nvPr/>
            </p:nvSpPr>
            <p:spPr>
              <a:xfrm>
                <a:off x="4839735" y="2081629"/>
                <a:ext cx="3175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432" extrusionOk="0">
                    <a:moveTo>
                      <a:pt x="1383" y="859"/>
                    </a:moveTo>
                    <a:lnTo>
                      <a:pt x="365" y="859"/>
                    </a:lnTo>
                    <a:lnTo>
                      <a:pt x="369" y="876"/>
                    </a:lnTo>
                    <a:lnTo>
                      <a:pt x="375" y="890"/>
                    </a:lnTo>
                    <a:lnTo>
                      <a:pt x="379" y="905"/>
                    </a:lnTo>
                    <a:lnTo>
                      <a:pt x="386" y="919"/>
                    </a:lnTo>
                    <a:lnTo>
                      <a:pt x="393" y="932"/>
                    </a:lnTo>
                    <a:lnTo>
                      <a:pt x="399" y="946"/>
                    </a:lnTo>
                    <a:lnTo>
                      <a:pt x="406" y="959"/>
                    </a:lnTo>
                    <a:lnTo>
                      <a:pt x="414" y="971"/>
                    </a:lnTo>
                    <a:lnTo>
                      <a:pt x="423" y="982"/>
                    </a:lnTo>
                    <a:lnTo>
                      <a:pt x="432" y="994"/>
                    </a:lnTo>
                    <a:lnTo>
                      <a:pt x="440" y="1005"/>
                    </a:lnTo>
                    <a:lnTo>
                      <a:pt x="451" y="1015"/>
                    </a:lnTo>
                    <a:lnTo>
                      <a:pt x="461" y="1025"/>
                    </a:lnTo>
                    <a:lnTo>
                      <a:pt x="472" y="1034"/>
                    </a:lnTo>
                    <a:lnTo>
                      <a:pt x="483" y="1043"/>
                    </a:lnTo>
                    <a:lnTo>
                      <a:pt x="494" y="1050"/>
                    </a:lnTo>
                    <a:lnTo>
                      <a:pt x="506" y="1058"/>
                    </a:lnTo>
                    <a:lnTo>
                      <a:pt x="518" y="1066"/>
                    </a:lnTo>
                    <a:lnTo>
                      <a:pt x="532" y="1073"/>
                    </a:lnTo>
                    <a:lnTo>
                      <a:pt x="545" y="1078"/>
                    </a:lnTo>
                    <a:lnTo>
                      <a:pt x="560" y="1084"/>
                    </a:lnTo>
                    <a:lnTo>
                      <a:pt x="574" y="1089"/>
                    </a:lnTo>
                    <a:lnTo>
                      <a:pt x="590" y="1094"/>
                    </a:lnTo>
                    <a:lnTo>
                      <a:pt x="604" y="1098"/>
                    </a:lnTo>
                    <a:lnTo>
                      <a:pt x="621" y="1103"/>
                    </a:lnTo>
                    <a:lnTo>
                      <a:pt x="638" y="1106"/>
                    </a:lnTo>
                    <a:lnTo>
                      <a:pt x="654" y="1108"/>
                    </a:lnTo>
                    <a:lnTo>
                      <a:pt x="672" y="1110"/>
                    </a:lnTo>
                    <a:lnTo>
                      <a:pt x="708" y="1114"/>
                    </a:lnTo>
                    <a:lnTo>
                      <a:pt x="745" y="1115"/>
                    </a:lnTo>
                    <a:lnTo>
                      <a:pt x="771" y="1114"/>
                    </a:lnTo>
                    <a:lnTo>
                      <a:pt x="794" y="1113"/>
                    </a:lnTo>
                    <a:lnTo>
                      <a:pt x="818" y="1109"/>
                    </a:lnTo>
                    <a:lnTo>
                      <a:pt x="840" y="1106"/>
                    </a:lnTo>
                    <a:lnTo>
                      <a:pt x="861" y="1101"/>
                    </a:lnTo>
                    <a:lnTo>
                      <a:pt x="882" y="1095"/>
                    </a:lnTo>
                    <a:lnTo>
                      <a:pt x="902" y="1088"/>
                    </a:lnTo>
                    <a:lnTo>
                      <a:pt x="921" y="1080"/>
                    </a:lnTo>
                    <a:lnTo>
                      <a:pt x="940" y="1071"/>
                    </a:lnTo>
                    <a:lnTo>
                      <a:pt x="958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7" y="1025"/>
                    </a:lnTo>
                    <a:lnTo>
                      <a:pt x="1021" y="1010"/>
                    </a:lnTo>
                    <a:lnTo>
                      <a:pt x="1036" y="995"/>
                    </a:lnTo>
                    <a:lnTo>
                      <a:pt x="1048" y="979"/>
                    </a:lnTo>
                    <a:lnTo>
                      <a:pt x="1330" y="1142"/>
                    </a:lnTo>
                    <a:lnTo>
                      <a:pt x="1316" y="1159"/>
                    </a:lnTo>
                    <a:lnTo>
                      <a:pt x="1304" y="1177"/>
                    </a:lnTo>
                    <a:lnTo>
                      <a:pt x="1291" y="1194"/>
                    </a:lnTo>
                    <a:lnTo>
                      <a:pt x="1276" y="1209"/>
                    </a:lnTo>
                    <a:lnTo>
                      <a:pt x="1263" y="1225"/>
                    </a:lnTo>
                    <a:lnTo>
                      <a:pt x="1249" y="1241"/>
                    </a:lnTo>
                    <a:lnTo>
                      <a:pt x="1233" y="1255"/>
                    </a:lnTo>
                    <a:lnTo>
                      <a:pt x="1217" y="1268"/>
                    </a:lnTo>
                    <a:lnTo>
                      <a:pt x="1202" y="1282"/>
                    </a:lnTo>
                    <a:lnTo>
                      <a:pt x="1186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8" y="1340"/>
                    </a:lnTo>
                    <a:lnTo>
                      <a:pt x="1101" y="1350"/>
                    </a:lnTo>
                    <a:lnTo>
                      <a:pt x="1083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6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6" y="1403"/>
                    </a:lnTo>
                    <a:lnTo>
                      <a:pt x="945" y="1409"/>
                    </a:lnTo>
                    <a:lnTo>
                      <a:pt x="924" y="1413"/>
                    </a:lnTo>
                    <a:lnTo>
                      <a:pt x="901" y="1417"/>
                    </a:lnTo>
                    <a:lnTo>
                      <a:pt x="880" y="1422"/>
                    </a:lnTo>
                    <a:lnTo>
                      <a:pt x="858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9" y="1431"/>
                    </a:lnTo>
                    <a:lnTo>
                      <a:pt x="764" y="1431"/>
                    </a:lnTo>
                    <a:lnTo>
                      <a:pt x="741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2" y="1419"/>
                    </a:lnTo>
                    <a:lnTo>
                      <a:pt x="544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8" y="1381"/>
                    </a:lnTo>
                    <a:lnTo>
                      <a:pt x="406" y="1367"/>
                    </a:lnTo>
                    <a:lnTo>
                      <a:pt x="374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9" y="1253"/>
                    </a:lnTo>
                    <a:lnTo>
                      <a:pt x="202" y="1228"/>
                    </a:lnTo>
                    <a:lnTo>
                      <a:pt x="178" y="1203"/>
                    </a:lnTo>
                    <a:lnTo>
                      <a:pt x="156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5" y="1090"/>
                    </a:lnTo>
                    <a:lnTo>
                      <a:pt x="80" y="1060"/>
                    </a:lnTo>
                    <a:lnTo>
                      <a:pt x="64" y="1030"/>
                    </a:lnTo>
                    <a:lnTo>
                      <a:pt x="51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8" y="828"/>
                    </a:lnTo>
                    <a:lnTo>
                      <a:pt x="3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3" y="641"/>
                    </a:lnTo>
                    <a:lnTo>
                      <a:pt x="8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9" y="502"/>
                    </a:lnTo>
                    <a:lnTo>
                      <a:pt x="39" y="469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9" y="374"/>
                    </a:lnTo>
                    <a:lnTo>
                      <a:pt x="94" y="344"/>
                    </a:lnTo>
                    <a:lnTo>
                      <a:pt x="112" y="315"/>
                    </a:lnTo>
                    <a:lnTo>
                      <a:pt x="132" y="287"/>
                    </a:lnTo>
                    <a:lnTo>
                      <a:pt x="153" y="259"/>
                    </a:lnTo>
                    <a:lnTo>
                      <a:pt x="176" y="233"/>
                    </a:lnTo>
                    <a:lnTo>
                      <a:pt x="200" y="206"/>
                    </a:lnTo>
                    <a:lnTo>
                      <a:pt x="226" y="182"/>
                    </a:lnTo>
                    <a:lnTo>
                      <a:pt x="251" y="158"/>
                    </a:lnTo>
                    <a:lnTo>
                      <a:pt x="278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6" y="65"/>
                    </a:lnTo>
                    <a:lnTo>
                      <a:pt x="427" y="51"/>
                    </a:lnTo>
                    <a:lnTo>
                      <a:pt x="459" y="39"/>
                    </a:lnTo>
                    <a:lnTo>
                      <a:pt x="493" y="29"/>
                    </a:lnTo>
                    <a:lnTo>
                      <a:pt x="527" y="20"/>
                    </a:lnTo>
                    <a:lnTo>
                      <a:pt x="563" y="12"/>
                    </a:lnTo>
                    <a:lnTo>
                      <a:pt x="600" y="7"/>
                    </a:lnTo>
                    <a:lnTo>
                      <a:pt x="636" y="4"/>
                    </a:lnTo>
                    <a:lnTo>
                      <a:pt x="674" y="1"/>
                    </a:lnTo>
                    <a:lnTo>
                      <a:pt x="713" y="0"/>
                    </a:lnTo>
                    <a:lnTo>
                      <a:pt x="751" y="1"/>
                    </a:lnTo>
                    <a:lnTo>
                      <a:pt x="787" y="4"/>
                    </a:lnTo>
                    <a:lnTo>
                      <a:pt x="822" y="7"/>
                    </a:lnTo>
                    <a:lnTo>
                      <a:pt x="857" y="12"/>
                    </a:lnTo>
                    <a:lnTo>
                      <a:pt x="890" y="20"/>
                    </a:lnTo>
                    <a:lnTo>
                      <a:pt x="922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4" y="97"/>
                    </a:lnTo>
                    <a:lnTo>
                      <a:pt x="1102" y="116"/>
                    </a:lnTo>
                    <a:lnTo>
                      <a:pt x="1128" y="136"/>
                    </a:lnTo>
                    <a:lnTo>
                      <a:pt x="1154" y="158"/>
                    </a:lnTo>
                    <a:lnTo>
                      <a:pt x="1178" y="182"/>
                    </a:lnTo>
                    <a:lnTo>
                      <a:pt x="1203" y="206"/>
                    </a:lnTo>
                    <a:lnTo>
                      <a:pt x="1226" y="233"/>
                    </a:lnTo>
                    <a:lnTo>
                      <a:pt x="1249" y="259"/>
                    </a:lnTo>
                    <a:lnTo>
                      <a:pt x="1269" y="287"/>
                    </a:lnTo>
                    <a:lnTo>
                      <a:pt x="1287" y="315"/>
                    </a:lnTo>
                    <a:lnTo>
                      <a:pt x="1305" y="344"/>
                    </a:lnTo>
                    <a:lnTo>
                      <a:pt x="1321" y="374"/>
                    </a:lnTo>
                    <a:lnTo>
                      <a:pt x="1335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8" y="715"/>
                    </a:lnTo>
                    <a:lnTo>
                      <a:pt x="1397" y="747"/>
                    </a:lnTo>
                    <a:lnTo>
                      <a:pt x="1394" y="780"/>
                    </a:lnTo>
                    <a:lnTo>
                      <a:pt x="1390" y="818"/>
                    </a:lnTo>
                    <a:lnTo>
                      <a:pt x="1383" y="859"/>
                    </a:lnTo>
                    <a:close/>
                    <a:moveTo>
                      <a:pt x="359" y="589"/>
                    </a:moveTo>
                    <a:lnTo>
                      <a:pt x="1048" y="589"/>
                    </a:lnTo>
                    <a:lnTo>
                      <a:pt x="1045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0" y="484"/>
                    </a:lnTo>
                    <a:lnTo>
                      <a:pt x="1004" y="471"/>
                    </a:lnTo>
                    <a:lnTo>
                      <a:pt x="996" y="459"/>
                    </a:lnTo>
                    <a:lnTo>
                      <a:pt x="987" y="446"/>
                    </a:lnTo>
                    <a:lnTo>
                      <a:pt x="978" y="435"/>
                    </a:lnTo>
                    <a:lnTo>
                      <a:pt x="969" y="424"/>
                    </a:lnTo>
                    <a:lnTo>
                      <a:pt x="959" y="414"/>
                    </a:lnTo>
                    <a:lnTo>
                      <a:pt x="949" y="404"/>
                    </a:lnTo>
                    <a:lnTo>
                      <a:pt x="938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5" y="368"/>
                    </a:lnTo>
                    <a:lnTo>
                      <a:pt x="892" y="361"/>
                    </a:lnTo>
                    <a:lnTo>
                      <a:pt x="880" y="354"/>
                    </a:lnTo>
                    <a:lnTo>
                      <a:pt x="868" y="347"/>
                    </a:lnTo>
                    <a:lnTo>
                      <a:pt x="856" y="342"/>
                    </a:lnTo>
                    <a:lnTo>
                      <a:pt x="842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3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3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6" y="319"/>
                    </a:lnTo>
                    <a:lnTo>
                      <a:pt x="631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5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1" y="356"/>
                    </a:lnTo>
                    <a:lnTo>
                      <a:pt x="517" y="363"/>
                    </a:lnTo>
                    <a:lnTo>
                      <a:pt x="505" y="371"/>
                    </a:lnTo>
                    <a:lnTo>
                      <a:pt x="493" y="378"/>
                    </a:lnTo>
                    <a:lnTo>
                      <a:pt x="482" y="387"/>
                    </a:lnTo>
                    <a:lnTo>
                      <a:pt x="469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29" y="437"/>
                    </a:lnTo>
                    <a:lnTo>
                      <a:pt x="420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7" y="486"/>
                    </a:lnTo>
                    <a:lnTo>
                      <a:pt x="390" y="499"/>
                    </a:lnTo>
                    <a:lnTo>
                      <a:pt x="384" y="513"/>
                    </a:lnTo>
                    <a:lnTo>
                      <a:pt x="378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4" y="572"/>
                    </a:lnTo>
                    <a:lnTo>
                      <a:pt x="359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5212798" y="2089566"/>
                <a:ext cx="26352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56" extrusionOk="0">
                    <a:moveTo>
                      <a:pt x="973" y="662"/>
                    </a:moveTo>
                    <a:lnTo>
                      <a:pt x="996" y="673"/>
                    </a:lnTo>
                    <a:lnTo>
                      <a:pt x="1018" y="686"/>
                    </a:lnTo>
                    <a:lnTo>
                      <a:pt x="1038" y="701"/>
                    </a:lnTo>
                    <a:lnTo>
                      <a:pt x="1057" y="715"/>
                    </a:lnTo>
                    <a:lnTo>
                      <a:pt x="1073" y="731"/>
                    </a:lnTo>
                    <a:lnTo>
                      <a:pt x="1089" y="749"/>
                    </a:lnTo>
                    <a:lnTo>
                      <a:pt x="1102" y="766"/>
                    </a:lnTo>
                    <a:lnTo>
                      <a:pt x="1116" y="785"/>
                    </a:lnTo>
                    <a:lnTo>
                      <a:pt x="1127" y="804"/>
                    </a:lnTo>
                    <a:lnTo>
                      <a:pt x="1136" y="825"/>
                    </a:lnTo>
                    <a:lnTo>
                      <a:pt x="1144" y="848"/>
                    </a:lnTo>
                    <a:lnTo>
                      <a:pt x="1151" y="870"/>
                    </a:lnTo>
                    <a:lnTo>
                      <a:pt x="1156" y="893"/>
                    </a:lnTo>
                    <a:lnTo>
                      <a:pt x="1159" y="918"/>
                    </a:lnTo>
                    <a:lnTo>
                      <a:pt x="1161" y="944"/>
                    </a:lnTo>
                    <a:lnTo>
                      <a:pt x="1162" y="970"/>
                    </a:lnTo>
                    <a:lnTo>
                      <a:pt x="1162" y="992"/>
                    </a:lnTo>
                    <a:lnTo>
                      <a:pt x="1160" y="1013"/>
                    </a:lnTo>
                    <a:lnTo>
                      <a:pt x="1158" y="1033"/>
                    </a:lnTo>
                    <a:lnTo>
                      <a:pt x="1154" y="1053"/>
                    </a:lnTo>
                    <a:lnTo>
                      <a:pt x="1151" y="1072"/>
                    </a:lnTo>
                    <a:lnTo>
                      <a:pt x="1146" y="1091"/>
                    </a:lnTo>
                    <a:lnTo>
                      <a:pt x="1140" y="1109"/>
                    </a:lnTo>
                    <a:lnTo>
                      <a:pt x="1132" y="1127"/>
                    </a:lnTo>
                    <a:lnTo>
                      <a:pt x="1124" y="1145"/>
                    </a:lnTo>
                    <a:lnTo>
                      <a:pt x="1116" y="1161"/>
                    </a:lnTo>
                    <a:lnTo>
                      <a:pt x="1107" y="1177"/>
                    </a:lnTo>
                    <a:lnTo>
                      <a:pt x="1096" y="1193"/>
                    </a:lnTo>
                    <a:lnTo>
                      <a:pt x="1084" y="1208"/>
                    </a:lnTo>
                    <a:lnTo>
                      <a:pt x="1071" y="1223"/>
                    </a:lnTo>
                    <a:lnTo>
                      <a:pt x="1058" y="1236"/>
                    </a:lnTo>
                    <a:lnTo>
                      <a:pt x="1043" y="1250"/>
                    </a:lnTo>
                    <a:lnTo>
                      <a:pt x="1029" y="1263"/>
                    </a:lnTo>
                    <a:lnTo>
                      <a:pt x="1012" y="1275"/>
                    </a:lnTo>
                    <a:lnTo>
                      <a:pt x="995" y="1286"/>
                    </a:lnTo>
                    <a:lnTo>
                      <a:pt x="979" y="1296"/>
                    </a:lnTo>
                    <a:lnTo>
                      <a:pt x="960" y="1306"/>
                    </a:lnTo>
                    <a:lnTo>
                      <a:pt x="941" y="1314"/>
                    </a:lnTo>
                    <a:lnTo>
                      <a:pt x="922" y="1323"/>
                    </a:lnTo>
                    <a:lnTo>
                      <a:pt x="901" y="1329"/>
                    </a:lnTo>
                    <a:lnTo>
                      <a:pt x="880" y="1335"/>
                    </a:lnTo>
                    <a:lnTo>
                      <a:pt x="858" y="1340"/>
                    </a:lnTo>
                    <a:lnTo>
                      <a:pt x="835" y="1345"/>
                    </a:lnTo>
                    <a:lnTo>
                      <a:pt x="812" y="1349"/>
                    </a:lnTo>
                    <a:lnTo>
                      <a:pt x="788" y="1352"/>
                    </a:lnTo>
                    <a:lnTo>
                      <a:pt x="763" y="1354"/>
                    </a:lnTo>
                    <a:lnTo>
                      <a:pt x="737" y="1355"/>
                    </a:lnTo>
                    <a:lnTo>
                      <a:pt x="712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657" y="0"/>
                    </a:lnTo>
                    <a:lnTo>
                      <a:pt x="683" y="0"/>
                    </a:lnTo>
                    <a:lnTo>
                      <a:pt x="708" y="1"/>
                    </a:lnTo>
                    <a:lnTo>
                      <a:pt x="733" y="3"/>
                    </a:lnTo>
                    <a:lnTo>
                      <a:pt x="757" y="7"/>
                    </a:lnTo>
                    <a:lnTo>
                      <a:pt x="779" y="10"/>
                    </a:lnTo>
                    <a:lnTo>
                      <a:pt x="803" y="14"/>
                    </a:lnTo>
                    <a:lnTo>
                      <a:pt x="824" y="20"/>
                    </a:lnTo>
                    <a:lnTo>
                      <a:pt x="845" y="27"/>
                    </a:lnTo>
                    <a:lnTo>
                      <a:pt x="865" y="33"/>
                    </a:lnTo>
                    <a:lnTo>
                      <a:pt x="885" y="41"/>
                    </a:lnTo>
                    <a:lnTo>
                      <a:pt x="904" y="50"/>
                    </a:lnTo>
                    <a:lnTo>
                      <a:pt x="922" y="59"/>
                    </a:lnTo>
                    <a:lnTo>
                      <a:pt x="939" y="70"/>
                    </a:lnTo>
                    <a:lnTo>
                      <a:pt x="955" y="81"/>
                    </a:lnTo>
                    <a:lnTo>
                      <a:pt x="972" y="92"/>
                    </a:lnTo>
                    <a:lnTo>
                      <a:pt x="986" y="106"/>
                    </a:lnTo>
                    <a:lnTo>
                      <a:pt x="1001" y="119"/>
                    </a:lnTo>
                    <a:lnTo>
                      <a:pt x="1014" y="132"/>
                    </a:lnTo>
                    <a:lnTo>
                      <a:pt x="1028" y="147"/>
                    </a:lnTo>
                    <a:lnTo>
                      <a:pt x="1039" y="161"/>
                    </a:lnTo>
                    <a:lnTo>
                      <a:pt x="1050" y="177"/>
                    </a:lnTo>
                    <a:lnTo>
                      <a:pt x="1059" y="192"/>
                    </a:lnTo>
                    <a:lnTo>
                      <a:pt x="1068" y="209"/>
                    </a:lnTo>
                    <a:lnTo>
                      <a:pt x="1075" y="226"/>
                    </a:lnTo>
                    <a:lnTo>
                      <a:pt x="1083" y="244"/>
                    </a:lnTo>
                    <a:lnTo>
                      <a:pt x="1089" y="261"/>
                    </a:lnTo>
                    <a:lnTo>
                      <a:pt x="1094" y="280"/>
                    </a:lnTo>
                    <a:lnTo>
                      <a:pt x="1098" y="300"/>
                    </a:lnTo>
                    <a:lnTo>
                      <a:pt x="1101" y="319"/>
                    </a:lnTo>
                    <a:lnTo>
                      <a:pt x="1103" y="340"/>
                    </a:lnTo>
                    <a:lnTo>
                      <a:pt x="1106" y="360"/>
                    </a:lnTo>
                    <a:lnTo>
                      <a:pt x="1106" y="383"/>
                    </a:lnTo>
                    <a:lnTo>
                      <a:pt x="1106" y="404"/>
                    </a:lnTo>
                    <a:lnTo>
                      <a:pt x="1103" y="426"/>
                    </a:lnTo>
                    <a:lnTo>
                      <a:pt x="1101" y="446"/>
                    </a:lnTo>
                    <a:lnTo>
                      <a:pt x="1098" y="467"/>
                    </a:lnTo>
                    <a:lnTo>
                      <a:pt x="1093" y="486"/>
                    </a:lnTo>
                    <a:lnTo>
                      <a:pt x="1087" y="505"/>
                    </a:lnTo>
                    <a:lnTo>
                      <a:pt x="1080" y="524"/>
                    </a:lnTo>
                    <a:lnTo>
                      <a:pt x="1072" y="542"/>
                    </a:lnTo>
                    <a:lnTo>
                      <a:pt x="1064" y="558"/>
                    </a:lnTo>
                    <a:lnTo>
                      <a:pt x="1054" y="575"/>
                    </a:lnTo>
                    <a:lnTo>
                      <a:pt x="1043" y="591"/>
                    </a:lnTo>
                    <a:lnTo>
                      <a:pt x="1031" y="606"/>
                    </a:lnTo>
                    <a:lnTo>
                      <a:pt x="1019" y="621"/>
                    </a:lnTo>
                    <a:lnTo>
                      <a:pt x="1004" y="635"/>
                    </a:lnTo>
                    <a:lnTo>
                      <a:pt x="990" y="649"/>
                    </a:lnTo>
                    <a:lnTo>
                      <a:pt x="973" y="662"/>
                    </a:lnTo>
                    <a:close/>
                    <a:moveTo>
                      <a:pt x="625" y="287"/>
                    </a:moveTo>
                    <a:lnTo>
                      <a:pt x="328" y="287"/>
                    </a:lnTo>
                    <a:lnTo>
                      <a:pt x="328" y="532"/>
                    </a:lnTo>
                    <a:lnTo>
                      <a:pt x="625" y="532"/>
                    </a:lnTo>
                    <a:lnTo>
                      <a:pt x="643" y="531"/>
                    </a:lnTo>
                    <a:lnTo>
                      <a:pt x="659" y="530"/>
                    </a:lnTo>
                    <a:lnTo>
                      <a:pt x="675" y="527"/>
                    </a:lnTo>
                    <a:lnTo>
                      <a:pt x="689" y="524"/>
                    </a:lnTo>
                    <a:lnTo>
                      <a:pt x="703" y="520"/>
                    </a:lnTo>
                    <a:lnTo>
                      <a:pt x="715" y="514"/>
                    </a:lnTo>
                    <a:lnTo>
                      <a:pt x="726" y="508"/>
                    </a:lnTo>
                    <a:lnTo>
                      <a:pt x="736" y="501"/>
                    </a:lnTo>
                    <a:lnTo>
                      <a:pt x="745" y="493"/>
                    </a:lnTo>
                    <a:lnTo>
                      <a:pt x="753" y="484"/>
                    </a:lnTo>
                    <a:lnTo>
                      <a:pt x="758" y="474"/>
                    </a:lnTo>
                    <a:lnTo>
                      <a:pt x="764" y="463"/>
                    </a:lnTo>
                    <a:lnTo>
                      <a:pt x="768" y="451"/>
                    </a:lnTo>
                    <a:lnTo>
                      <a:pt x="771" y="438"/>
                    </a:lnTo>
                    <a:lnTo>
                      <a:pt x="773" y="424"/>
                    </a:lnTo>
                    <a:lnTo>
                      <a:pt x="774" y="409"/>
                    </a:lnTo>
                    <a:lnTo>
                      <a:pt x="773" y="395"/>
                    </a:lnTo>
                    <a:lnTo>
                      <a:pt x="771" y="380"/>
                    </a:lnTo>
                    <a:lnTo>
                      <a:pt x="768" y="368"/>
                    </a:lnTo>
                    <a:lnTo>
                      <a:pt x="764" y="356"/>
                    </a:lnTo>
                    <a:lnTo>
                      <a:pt x="758" y="345"/>
                    </a:lnTo>
                    <a:lnTo>
                      <a:pt x="753" y="335"/>
                    </a:lnTo>
                    <a:lnTo>
                      <a:pt x="745" y="326"/>
                    </a:lnTo>
                    <a:lnTo>
                      <a:pt x="736" y="318"/>
                    </a:lnTo>
                    <a:lnTo>
                      <a:pt x="726" y="310"/>
                    </a:lnTo>
                    <a:lnTo>
                      <a:pt x="715" y="305"/>
                    </a:lnTo>
                    <a:lnTo>
                      <a:pt x="703" y="299"/>
                    </a:lnTo>
                    <a:lnTo>
                      <a:pt x="689" y="295"/>
                    </a:lnTo>
                    <a:lnTo>
                      <a:pt x="675" y="291"/>
                    </a:lnTo>
                    <a:lnTo>
                      <a:pt x="659" y="289"/>
                    </a:lnTo>
                    <a:lnTo>
                      <a:pt x="643" y="288"/>
                    </a:lnTo>
                    <a:lnTo>
                      <a:pt x="625" y="287"/>
                    </a:lnTo>
                    <a:close/>
                    <a:moveTo>
                      <a:pt x="328" y="1060"/>
                    </a:moveTo>
                    <a:lnTo>
                      <a:pt x="670" y="1060"/>
                    </a:lnTo>
                    <a:lnTo>
                      <a:pt x="689" y="1059"/>
                    </a:lnTo>
                    <a:lnTo>
                      <a:pt x="706" y="1058"/>
                    </a:lnTo>
                    <a:lnTo>
                      <a:pt x="722" y="1056"/>
                    </a:lnTo>
                    <a:lnTo>
                      <a:pt x="737" y="1052"/>
                    </a:lnTo>
                    <a:lnTo>
                      <a:pt x="750" y="1048"/>
                    </a:lnTo>
                    <a:lnTo>
                      <a:pt x="763" y="1041"/>
                    </a:lnTo>
                    <a:lnTo>
                      <a:pt x="774" y="1036"/>
                    </a:lnTo>
                    <a:lnTo>
                      <a:pt x="784" y="1028"/>
                    </a:lnTo>
                    <a:lnTo>
                      <a:pt x="793" y="1019"/>
                    </a:lnTo>
                    <a:lnTo>
                      <a:pt x="801" y="1009"/>
                    </a:lnTo>
                    <a:lnTo>
                      <a:pt x="807" y="999"/>
                    </a:lnTo>
                    <a:lnTo>
                      <a:pt x="813" y="987"/>
                    </a:lnTo>
                    <a:lnTo>
                      <a:pt x="816" y="974"/>
                    </a:lnTo>
                    <a:lnTo>
                      <a:pt x="819" y="960"/>
                    </a:lnTo>
                    <a:lnTo>
                      <a:pt x="822" y="946"/>
                    </a:lnTo>
                    <a:lnTo>
                      <a:pt x="822" y="930"/>
                    </a:lnTo>
                    <a:lnTo>
                      <a:pt x="822" y="916"/>
                    </a:lnTo>
                    <a:lnTo>
                      <a:pt x="819" y="903"/>
                    </a:lnTo>
                    <a:lnTo>
                      <a:pt x="816" y="891"/>
                    </a:lnTo>
                    <a:lnTo>
                      <a:pt x="812" y="879"/>
                    </a:lnTo>
                    <a:lnTo>
                      <a:pt x="806" y="869"/>
                    </a:lnTo>
                    <a:lnTo>
                      <a:pt x="799" y="858"/>
                    </a:lnTo>
                    <a:lnTo>
                      <a:pt x="791" y="849"/>
                    </a:lnTo>
                    <a:lnTo>
                      <a:pt x="782" y="841"/>
                    </a:lnTo>
                    <a:lnTo>
                      <a:pt x="771" y="833"/>
                    </a:lnTo>
                    <a:lnTo>
                      <a:pt x="759" y="827"/>
                    </a:lnTo>
                    <a:lnTo>
                      <a:pt x="747" y="821"/>
                    </a:lnTo>
                    <a:lnTo>
                      <a:pt x="734" y="817"/>
                    </a:lnTo>
                    <a:lnTo>
                      <a:pt x="719" y="812"/>
                    </a:lnTo>
                    <a:lnTo>
                      <a:pt x="704" y="810"/>
                    </a:lnTo>
                    <a:lnTo>
                      <a:pt x="688" y="809"/>
                    </a:lnTo>
                    <a:lnTo>
                      <a:pt x="670" y="808"/>
                    </a:lnTo>
                    <a:lnTo>
                      <a:pt x="328" y="808"/>
                    </a:lnTo>
                    <a:lnTo>
                      <a:pt x="328" y="106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5509660" y="2081629"/>
                <a:ext cx="3159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432" extrusionOk="0">
                    <a:moveTo>
                      <a:pt x="1384" y="859"/>
                    </a:moveTo>
                    <a:lnTo>
                      <a:pt x="365" y="859"/>
                    </a:lnTo>
                    <a:lnTo>
                      <a:pt x="370" y="876"/>
                    </a:lnTo>
                    <a:lnTo>
                      <a:pt x="374" y="890"/>
                    </a:lnTo>
                    <a:lnTo>
                      <a:pt x="380" y="905"/>
                    </a:lnTo>
                    <a:lnTo>
                      <a:pt x="385" y="919"/>
                    </a:lnTo>
                    <a:lnTo>
                      <a:pt x="392" y="932"/>
                    </a:lnTo>
                    <a:lnTo>
                      <a:pt x="399" y="946"/>
                    </a:lnTo>
                    <a:lnTo>
                      <a:pt x="407" y="959"/>
                    </a:lnTo>
                    <a:lnTo>
                      <a:pt x="414" y="971"/>
                    </a:lnTo>
                    <a:lnTo>
                      <a:pt x="422" y="982"/>
                    </a:lnTo>
                    <a:lnTo>
                      <a:pt x="431" y="994"/>
                    </a:lnTo>
                    <a:lnTo>
                      <a:pt x="441" y="1005"/>
                    </a:lnTo>
                    <a:lnTo>
                      <a:pt x="450" y="1015"/>
                    </a:lnTo>
                    <a:lnTo>
                      <a:pt x="461" y="1025"/>
                    </a:lnTo>
                    <a:lnTo>
                      <a:pt x="471" y="1034"/>
                    </a:lnTo>
                    <a:lnTo>
                      <a:pt x="482" y="1043"/>
                    </a:lnTo>
                    <a:lnTo>
                      <a:pt x="494" y="1050"/>
                    </a:lnTo>
                    <a:lnTo>
                      <a:pt x="507" y="1058"/>
                    </a:lnTo>
                    <a:lnTo>
                      <a:pt x="519" y="1066"/>
                    </a:lnTo>
                    <a:lnTo>
                      <a:pt x="532" y="1073"/>
                    </a:lnTo>
                    <a:lnTo>
                      <a:pt x="546" y="1078"/>
                    </a:lnTo>
                    <a:lnTo>
                      <a:pt x="560" y="1084"/>
                    </a:lnTo>
                    <a:lnTo>
                      <a:pt x="575" y="1089"/>
                    </a:lnTo>
                    <a:lnTo>
                      <a:pt x="589" y="1094"/>
                    </a:lnTo>
                    <a:lnTo>
                      <a:pt x="605" y="1098"/>
                    </a:lnTo>
                    <a:lnTo>
                      <a:pt x="620" y="1103"/>
                    </a:lnTo>
                    <a:lnTo>
                      <a:pt x="637" y="1106"/>
                    </a:lnTo>
                    <a:lnTo>
                      <a:pt x="654" y="1108"/>
                    </a:lnTo>
                    <a:lnTo>
                      <a:pt x="671" y="1110"/>
                    </a:lnTo>
                    <a:lnTo>
                      <a:pt x="708" y="1114"/>
                    </a:lnTo>
                    <a:lnTo>
                      <a:pt x="746" y="1115"/>
                    </a:lnTo>
                    <a:lnTo>
                      <a:pt x="771" y="1114"/>
                    </a:lnTo>
                    <a:lnTo>
                      <a:pt x="795" y="1113"/>
                    </a:lnTo>
                    <a:lnTo>
                      <a:pt x="817" y="1109"/>
                    </a:lnTo>
                    <a:lnTo>
                      <a:pt x="840" y="1106"/>
                    </a:lnTo>
                    <a:lnTo>
                      <a:pt x="862" y="1101"/>
                    </a:lnTo>
                    <a:lnTo>
                      <a:pt x="883" y="1095"/>
                    </a:lnTo>
                    <a:lnTo>
                      <a:pt x="903" y="1088"/>
                    </a:lnTo>
                    <a:lnTo>
                      <a:pt x="922" y="1080"/>
                    </a:lnTo>
                    <a:lnTo>
                      <a:pt x="941" y="1071"/>
                    </a:lnTo>
                    <a:lnTo>
                      <a:pt x="959" y="1061"/>
                    </a:lnTo>
                    <a:lnTo>
                      <a:pt x="975" y="1050"/>
                    </a:lnTo>
                    <a:lnTo>
                      <a:pt x="991" y="1038"/>
                    </a:lnTo>
                    <a:lnTo>
                      <a:pt x="1006" y="1025"/>
                    </a:lnTo>
                    <a:lnTo>
                      <a:pt x="1022" y="1010"/>
                    </a:lnTo>
                    <a:lnTo>
                      <a:pt x="1035" y="995"/>
                    </a:lnTo>
                    <a:lnTo>
                      <a:pt x="1049" y="979"/>
                    </a:lnTo>
                    <a:lnTo>
                      <a:pt x="1330" y="1142"/>
                    </a:lnTo>
                    <a:lnTo>
                      <a:pt x="1317" y="1159"/>
                    </a:lnTo>
                    <a:lnTo>
                      <a:pt x="1304" y="1177"/>
                    </a:lnTo>
                    <a:lnTo>
                      <a:pt x="1290" y="1194"/>
                    </a:lnTo>
                    <a:lnTo>
                      <a:pt x="1277" y="1209"/>
                    </a:lnTo>
                    <a:lnTo>
                      <a:pt x="1262" y="1225"/>
                    </a:lnTo>
                    <a:lnTo>
                      <a:pt x="1248" y="1241"/>
                    </a:lnTo>
                    <a:lnTo>
                      <a:pt x="1234" y="1255"/>
                    </a:lnTo>
                    <a:lnTo>
                      <a:pt x="1218" y="1268"/>
                    </a:lnTo>
                    <a:lnTo>
                      <a:pt x="1202" y="1282"/>
                    </a:lnTo>
                    <a:lnTo>
                      <a:pt x="1187" y="1294"/>
                    </a:lnTo>
                    <a:lnTo>
                      <a:pt x="1170" y="1306"/>
                    </a:lnTo>
                    <a:lnTo>
                      <a:pt x="1153" y="1318"/>
                    </a:lnTo>
                    <a:lnTo>
                      <a:pt x="1136" y="1330"/>
                    </a:lnTo>
                    <a:lnTo>
                      <a:pt x="1119" y="1340"/>
                    </a:lnTo>
                    <a:lnTo>
                      <a:pt x="1101" y="1350"/>
                    </a:lnTo>
                    <a:lnTo>
                      <a:pt x="1082" y="1360"/>
                    </a:lnTo>
                    <a:lnTo>
                      <a:pt x="1064" y="1367"/>
                    </a:lnTo>
                    <a:lnTo>
                      <a:pt x="1045" y="1376"/>
                    </a:lnTo>
                    <a:lnTo>
                      <a:pt x="1025" y="1384"/>
                    </a:lnTo>
                    <a:lnTo>
                      <a:pt x="1006" y="1391"/>
                    </a:lnTo>
                    <a:lnTo>
                      <a:pt x="986" y="1397"/>
                    </a:lnTo>
                    <a:lnTo>
                      <a:pt x="965" y="1403"/>
                    </a:lnTo>
                    <a:lnTo>
                      <a:pt x="944" y="1409"/>
                    </a:lnTo>
                    <a:lnTo>
                      <a:pt x="923" y="1413"/>
                    </a:lnTo>
                    <a:lnTo>
                      <a:pt x="902" y="1417"/>
                    </a:lnTo>
                    <a:lnTo>
                      <a:pt x="880" y="1422"/>
                    </a:lnTo>
                    <a:lnTo>
                      <a:pt x="857" y="1424"/>
                    </a:lnTo>
                    <a:lnTo>
                      <a:pt x="835" y="1427"/>
                    </a:lnTo>
                    <a:lnTo>
                      <a:pt x="812" y="1429"/>
                    </a:lnTo>
                    <a:lnTo>
                      <a:pt x="788" y="1431"/>
                    </a:lnTo>
                    <a:lnTo>
                      <a:pt x="765" y="1431"/>
                    </a:lnTo>
                    <a:lnTo>
                      <a:pt x="740" y="1432"/>
                    </a:lnTo>
                    <a:lnTo>
                      <a:pt x="699" y="1431"/>
                    </a:lnTo>
                    <a:lnTo>
                      <a:pt x="659" y="1429"/>
                    </a:lnTo>
                    <a:lnTo>
                      <a:pt x="620" y="1424"/>
                    </a:lnTo>
                    <a:lnTo>
                      <a:pt x="581" y="1419"/>
                    </a:lnTo>
                    <a:lnTo>
                      <a:pt x="545" y="1412"/>
                    </a:lnTo>
                    <a:lnTo>
                      <a:pt x="508" y="1403"/>
                    </a:lnTo>
                    <a:lnTo>
                      <a:pt x="473" y="1393"/>
                    </a:lnTo>
                    <a:lnTo>
                      <a:pt x="439" y="1381"/>
                    </a:lnTo>
                    <a:lnTo>
                      <a:pt x="405" y="1367"/>
                    </a:lnTo>
                    <a:lnTo>
                      <a:pt x="373" y="1352"/>
                    </a:lnTo>
                    <a:lnTo>
                      <a:pt x="343" y="1335"/>
                    </a:lnTo>
                    <a:lnTo>
                      <a:pt x="313" y="1317"/>
                    </a:lnTo>
                    <a:lnTo>
                      <a:pt x="284" y="1297"/>
                    </a:lnTo>
                    <a:lnTo>
                      <a:pt x="256" y="1276"/>
                    </a:lnTo>
                    <a:lnTo>
                      <a:pt x="228" y="1253"/>
                    </a:lnTo>
                    <a:lnTo>
                      <a:pt x="203" y="1228"/>
                    </a:lnTo>
                    <a:lnTo>
                      <a:pt x="178" y="1203"/>
                    </a:lnTo>
                    <a:lnTo>
                      <a:pt x="155" y="1176"/>
                    </a:lnTo>
                    <a:lnTo>
                      <a:pt x="134" y="1148"/>
                    </a:lnTo>
                    <a:lnTo>
                      <a:pt x="114" y="1120"/>
                    </a:lnTo>
                    <a:lnTo>
                      <a:pt x="96" y="1090"/>
                    </a:lnTo>
                    <a:lnTo>
                      <a:pt x="79" y="1060"/>
                    </a:lnTo>
                    <a:lnTo>
                      <a:pt x="65" y="1030"/>
                    </a:lnTo>
                    <a:lnTo>
                      <a:pt x="52" y="998"/>
                    </a:lnTo>
                    <a:lnTo>
                      <a:pt x="39" y="966"/>
                    </a:lnTo>
                    <a:lnTo>
                      <a:pt x="29" y="932"/>
                    </a:lnTo>
                    <a:lnTo>
                      <a:pt x="20" y="899"/>
                    </a:lnTo>
                    <a:lnTo>
                      <a:pt x="13" y="863"/>
                    </a:lnTo>
                    <a:lnTo>
                      <a:pt x="7" y="828"/>
                    </a:lnTo>
                    <a:lnTo>
                      <a:pt x="4" y="791"/>
                    </a:lnTo>
                    <a:lnTo>
                      <a:pt x="1" y="754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1"/>
                    </a:lnTo>
                    <a:lnTo>
                      <a:pt x="7" y="605"/>
                    </a:lnTo>
                    <a:lnTo>
                      <a:pt x="13" y="570"/>
                    </a:lnTo>
                    <a:lnTo>
                      <a:pt x="20" y="535"/>
                    </a:lnTo>
                    <a:lnTo>
                      <a:pt x="28" y="502"/>
                    </a:lnTo>
                    <a:lnTo>
                      <a:pt x="38" y="469"/>
                    </a:lnTo>
                    <a:lnTo>
                      <a:pt x="50" y="436"/>
                    </a:lnTo>
                    <a:lnTo>
                      <a:pt x="64" y="405"/>
                    </a:lnTo>
                    <a:lnTo>
                      <a:pt x="78" y="374"/>
                    </a:lnTo>
                    <a:lnTo>
                      <a:pt x="95" y="344"/>
                    </a:lnTo>
                    <a:lnTo>
                      <a:pt x="113" y="315"/>
                    </a:lnTo>
                    <a:lnTo>
                      <a:pt x="133" y="287"/>
                    </a:lnTo>
                    <a:lnTo>
                      <a:pt x="154" y="259"/>
                    </a:lnTo>
                    <a:lnTo>
                      <a:pt x="176" y="233"/>
                    </a:lnTo>
                    <a:lnTo>
                      <a:pt x="201" y="206"/>
                    </a:lnTo>
                    <a:lnTo>
                      <a:pt x="225" y="182"/>
                    </a:lnTo>
                    <a:lnTo>
                      <a:pt x="252" y="158"/>
                    </a:lnTo>
                    <a:lnTo>
                      <a:pt x="279" y="136"/>
                    </a:lnTo>
                    <a:lnTo>
                      <a:pt x="306" y="116"/>
                    </a:lnTo>
                    <a:lnTo>
                      <a:pt x="335" y="97"/>
                    </a:lnTo>
                    <a:lnTo>
                      <a:pt x="365" y="80"/>
                    </a:lnTo>
                    <a:lnTo>
                      <a:pt x="395" y="65"/>
                    </a:lnTo>
                    <a:lnTo>
                      <a:pt x="428" y="51"/>
                    </a:lnTo>
                    <a:lnTo>
                      <a:pt x="460" y="39"/>
                    </a:lnTo>
                    <a:lnTo>
                      <a:pt x="493" y="29"/>
                    </a:lnTo>
                    <a:lnTo>
                      <a:pt x="528" y="20"/>
                    </a:lnTo>
                    <a:lnTo>
                      <a:pt x="563" y="12"/>
                    </a:lnTo>
                    <a:lnTo>
                      <a:pt x="599" y="7"/>
                    </a:lnTo>
                    <a:lnTo>
                      <a:pt x="637" y="4"/>
                    </a:lnTo>
                    <a:lnTo>
                      <a:pt x="675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6" y="12"/>
                    </a:lnTo>
                    <a:lnTo>
                      <a:pt x="891" y="20"/>
                    </a:lnTo>
                    <a:lnTo>
                      <a:pt x="923" y="29"/>
                    </a:lnTo>
                    <a:lnTo>
                      <a:pt x="955" y="39"/>
                    </a:lnTo>
                    <a:lnTo>
                      <a:pt x="986" y="51"/>
                    </a:lnTo>
                    <a:lnTo>
                      <a:pt x="1016" y="65"/>
                    </a:lnTo>
                    <a:lnTo>
                      <a:pt x="1045" y="80"/>
                    </a:lnTo>
                    <a:lnTo>
                      <a:pt x="1073" y="97"/>
                    </a:lnTo>
                    <a:lnTo>
                      <a:pt x="1101" y="116"/>
                    </a:lnTo>
                    <a:lnTo>
                      <a:pt x="1128" y="136"/>
                    </a:lnTo>
                    <a:lnTo>
                      <a:pt x="1153" y="158"/>
                    </a:lnTo>
                    <a:lnTo>
                      <a:pt x="1179" y="182"/>
                    </a:lnTo>
                    <a:lnTo>
                      <a:pt x="1202" y="206"/>
                    </a:lnTo>
                    <a:lnTo>
                      <a:pt x="1227" y="233"/>
                    </a:lnTo>
                    <a:lnTo>
                      <a:pt x="1248" y="259"/>
                    </a:lnTo>
                    <a:lnTo>
                      <a:pt x="1269" y="287"/>
                    </a:lnTo>
                    <a:lnTo>
                      <a:pt x="1288" y="315"/>
                    </a:lnTo>
                    <a:lnTo>
                      <a:pt x="1306" y="344"/>
                    </a:lnTo>
                    <a:lnTo>
                      <a:pt x="1321" y="374"/>
                    </a:lnTo>
                    <a:lnTo>
                      <a:pt x="1336" y="405"/>
                    </a:lnTo>
                    <a:lnTo>
                      <a:pt x="1349" y="436"/>
                    </a:lnTo>
                    <a:lnTo>
                      <a:pt x="1360" y="469"/>
                    </a:lnTo>
                    <a:lnTo>
                      <a:pt x="1370" y="502"/>
                    </a:lnTo>
                    <a:lnTo>
                      <a:pt x="1378" y="535"/>
                    </a:lnTo>
                    <a:lnTo>
                      <a:pt x="1385" y="570"/>
                    </a:lnTo>
                    <a:lnTo>
                      <a:pt x="1390" y="605"/>
                    </a:lnTo>
                    <a:lnTo>
                      <a:pt x="1394" y="641"/>
                    </a:lnTo>
                    <a:lnTo>
                      <a:pt x="1397" y="678"/>
                    </a:lnTo>
                    <a:lnTo>
                      <a:pt x="1397" y="715"/>
                    </a:lnTo>
                    <a:lnTo>
                      <a:pt x="1396" y="747"/>
                    </a:lnTo>
                    <a:lnTo>
                      <a:pt x="1394" y="780"/>
                    </a:lnTo>
                    <a:lnTo>
                      <a:pt x="1389" y="818"/>
                    </a:lnTo>
                    <a:lnTo>
                      <a:pt x="1384" y="859"/>
                    </a:lnTo>
                    <a:close/>
                    <a:moveTo>
                      <a:pt x="360" y="589"/>
                    </a:moveTo>
                    <a:lnTo>
                      <a:pt x="1049" y="589"/>
                    </a:lnTo>
                    <a:lnTo>
                      <a:pt x="1044" y="572"/>
                    </a:lnTo>
                    <a:lnTo>
                      <a:pt x="1040" y="556"/>
                    </a:lnTo>
                    <a:lnTo>
                      <a:pt x="1035" y="541"/>
                    </a:lnTo>
                    <a:lnTo>
                      <a:pt x="1030" y="525"/>
                    </a:lnTo>
                    <a:lnTo>
                      <a:pt x="1024" y="512"/>
                    </a:lnTo>
                    <a:lnTo>
                      <a:pt x="1018" y="497"/>
                    </a:lnTo>
                    <a:lnTo>
                      <a:pt x="1011" y="484"/>
                    </a:lnTo>
                    <a:lnTo>
                      <a:pt x="1003" y="471"/>
                    </a:lnTo>
                    <a:lnTo>
                      <a:pt x="995" y="459"/>
                    </a:lnTo>
                    <a:lnTo>
                      <a:pt x="988" y="446"/>
                    </a:lnTo>
                    <a:lnTo>
                      <a:pt x="979" y="435"/>
                    </a:lnTo>
                    <a:lnTo>
                      <a:pt x="970" y="424"/>
                    </a:lnTo>
                    <a:lnTo>
                      <a:pt x="960" y="414"/>
                    </a:lnTo>
                    <a:lnTo>
                      <a:pt x="950" y="404"/>
                    </a:lnTo>
                    <a:lnTo>
                      <a:pt x="939" y="394"/>
                    </a:lnTo>
                    <a:lnTo>
                      <a:pt x="927" y="385"/>
                    </a:lnTo>
                    <a:lnTo>
                      <a:pt x="916" y="376"/>
                    </a:lnTo>
                    <a:lnTo>
                      <a:pt x="904" y="368"/>
                    </a:lnTo>
                    <a:lnTo>
                      <a:pt x="893" y="361"/>
                    </a:lnTo>
                    <a:lnTo>
                      <a:pt x="881" y="354"/>
                    </a:lnTo>
                    <a:lnTo>
                      <a:pt x="868" y="347"/>
                    </a:lnTo>
                    <a:lnTo>
                      <a:pt x="855" y="342"/>
                    </a:lnTo>
                    <a:lnTo>
                      <a:pt x="843" y="337"/>
                    </a:lnTo>
                    <a:lnTo>
                      <a:pt x="829" y="332"/>
                    </a:lnTo>
                    <a:lnTo>
                      <a:pt x="816" y="328"/>
                    </a:lnTo>
                    <a:lnTo>
                      <a:pt x="802" y="324"/>
                    </a:lnTo>
                    <a:lnTo>
                      <a:pt x="788" y="322"/>
                    </a:lnTo>
                    <a:lnTo>
                      <a:pt x="774" y="318"/>
                    </a:lnTo>
                    <a:lnTo>
                      <a:pt x="759" y="317"/>
                    </a:lnTo>
                    <a:lnTo>
                      <a:pt x="744" y="316"/>
                    </a:lnTo>
                    <a:lnTo>
                      <a:pt x="729" y="315"/>
                    </a:lnTo>
                    <a:lnTo>
                      <a:pt x="714" y="315"/>
                    </a:lnTo>
                    <a:lnTo>
                      <a:pt x="696" y="315"/>
                    </a:lnTo>
                    <a:lnTo>
                      <a:pt x="679" y="316"/>
                    </a:lnTo>
                    <a:lnTo>
                      <a:pt x="663" y="317"/>
                    </a:lnTo>
                    <a:lnTo>
                      <a:pt x="647" y="319"/>
                    </a:lnTo>
                    <a:lnTo>
                      <a:pt x="630" y="322"/>
                    </a:lnTo>
                    <a:lnTo>
                      <a:pt x="615" y="325"/>
                    </a:lnTo>
                    <a:lnTo>
                      <a:pt x="600" y="328"/>
                    </a:lnTo>
                    <a:lnTo>
                      <a:pt x="586" y="333"/>
                    </a:lnTo>
                    <a:lnTo>
                      <a:pt x="571" y="337"/>
                    </a:lnTo>
                    <a:lnTo>
                      <a:pt x="557" y="343"/>
                    </a:lnTo>
                    <a:lnTo>
                      <a:pt x="543" y="349"/>
                    </a:lnTo>
                    <a:lnTo>
                      <a:pt x="530" y="356"/>
                    </a:lnTo>
                    <a:lnTo>
                      <a:pt x="518" y="363"/>
                    </a:lnTo>
                    <a:lnTo>
                      <a:pt x="506" y="371"/>
                    </a:lnTo>
                    <a:lnTo>
                      <a:pt x="493" y="378"/>
                    </a:lnTo>
                    <a:lnTo>
                      <a:pt x="481" y="387"/>
                    </a:lnTo>
                    <a:lnTo>
                      <a:pt x="470" y="396"/>
                    </a:lnTo>
                    <a:lnTo>
                      <a:pt x="459" y="406"/>
                    </a:lnTo>
                    <a:lnTo>
                      <a:pt x="449" y="416"/>
                    </a:lnTo>
                    <a:lnTo>
                      <a:pt x="439" y="426"/>
                    </a:lnTo>
                    <a:lnTo>
                      <a:pt x="430" y="437"/>
                    </a:lnTo>
                    <a:lnTo>
                      <a:pt x="421" y="448"/>
                    </a:lnTo>
                    <a:lnTo>
                      <a:pt x="413" y="461"/>
                    </a:lnTo>
                    <a:lnTo>
                      <a:pt x="405" y="473"/>
                    </a:lnTo>
                    <a:lnTo>
                      <a:pt x="398" y="486"/>
                    </a:lnTo>
                    <a:lnTo>
                      <a:pt x="391" y="499"/>
                    </a:lnTo>
                    <a:lnTo>
                      <a:pt x="384" y="513"/>
                    </a:lnTo>
                    <a:lnTo>
                      <a:pt x="379" y="527"/>
                    </a:lnTo>
                    <a:lnTo>
                      <a:pt x="373" y="542"/>
                    </a:lnTo>
                    <a:lnTo>
                      <a:pt x="368" y="556"/>
                    </a:lnTo>
                    <a:lnTo>
                      <a:pt x="363" y="572"/>
                    </a:lnTo>
                    <a:lnTo>
                      <a:pt x="360" y="589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6187523" y="2081629"/>
                <a:ext cx="325437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432" extrusionOk="0">
                    <a:moveTo>
                      <a:pt x="1221" y="1225"/>
                    </a:moveTo>
                    <a:lnTo>
                      <a:pt x="1196" y="1251"/>
                    </a:lnTo>
                    <a:lnTo>
                      <a:pt x="1168" y="1274"/>
                    </a:lnTo>
                    <a:lnTo>
                      <a:pt x="1141" y="1295"/>
                    </a:lnTo>
                    <a:lnTo>
                      <a:pt x="1112" y="1316"/>
                    </a:lnTo>
                    <a:lnTo>
                      <a:pt x="1083" y="1334"/>
                    </a:lnTo>
                    <a:lnTo>
                      <a:pt x="1053" y="1351"/>
                    </a:lnTo>
                    <a:lnTo>
                      <a:pt x="1023" y="1366"/>
                    </a:lnTo>
                    <a:lnTo>
                      <a:pt x="992" y="1380"/>
                    </a:lnTo>
                    <a:lnTo>
                      <a:pt x="960" y="1392"/>
                    </a:lnTo>
                    <a:lnTo>
                      <a:pt x="926" y="1403"/>
                    </a:lnTo>
                    <a:lnTo>
                      <a:pt x="893" y="1412"/>
                    </a:lnTo>
                    <a:lnTo>
                      <a:pt x="858" y="1419"/>
                    </a:lnTo>
                    <a:lnTo>
                      <a:pt x="823" y="1424"/>
                    </a:lnTo>
                    <a:lnTo>
                      <a:pt x="787" y="1429"/>
                    </a:lnTo>
                    <a:lnTo>
                      <a:pt x="750" y="1431"/>
                    </a:lnTo>
                    <a:lnTo>
                      <a:pt x="714" y="1432"/>
                    </a:lnTo>
                    <a:lnTo>
                      <a:pt x="676" y="1431"/>
                    </a:lnTo>
                    <a:lnTo>
                      <a:pt x="639" y="1429"/>
                    </a:lnTo>
                    <a:lnTo>
                      <a:pt x="603" y="1424"/>
                    </a:lnTo>
                    <a:lnTo>
                      <a:pt x="568" y="1419"/>
                    </a:lnTo>
                    <a:lnTo>
                      <a:pt x="533" y="1412"/>
                    </a:lnTo>
                    <a:lnTo>
                      <a:pt x="500" y="1403"/>
                    </a:lnTo>
                    <a:lnTo>
                      <a:pt x="467" y="1392"/>
                    </a:lnTo>
                    <a:lnTo>
                      <a:pt x="434" y="1380"/>
                    </a:lnTo>
                    <a:lnTo>
                      <a:pt x="403" y="1366"/>
                    </a:lnTo>
                    <a:lnTo>
                      <a:pt x="373" y="1351"/>
                    </a:lnTo>
                    <a:lnTo>
                      <a:pt x="343" y="1334"/>
                    </a:lnTo>
                    <a:lnTo>
                      <a:pt x="314" y="1316"/>
                    </a:lnTo>
                    <a:lnTo>
                      <a:pt x="285" y="1295"/>
                    </a:lnTo>
                    <a:lnTo>
                      <a:pt x="258" y="1274"/>
                    </a:lnTo>
                    <a:lnTo>
                      <a:pt x="232" y="1251"/>
                    </a:lnTo>
                    <a:lnTo>
                      <a:pt x="205" y="1225"/>
                    </a:lnTo>
                    <a:lnTo>
                      <a:pt x="180" y="1199"/>
                    </a:lnTo>
                    <a:lnTo>
                      <a:pt x="157" y="1173"/>
                    </a:lnTo>
                    <a:lnTo>
                      <a:pt x="135" y="1145"/>
                    </a:lnTo>
                    <a:lnTo>
                      <a:pt x="115" y="1116"/>
                    </a:lnTo>
                    <a:lnTo>
                      <a:pt x="97" y="1087"/>
                    </a:lnTo>
                    <a:lnTo>
                      <a:pt x="80" y="1057"/>
                    </a:lnTo>
                    <a:lnTo>
                      <a:pt x="65" y="1027"/>
                    </a:lnTo>
                    <a:lnTo>
                      <a:pt x="51" y="995"/>
                    </a:lnTo>
                    <a:lnTo>
                      <a:pt x="39" y="962"/>
                    </a:lnTo>
                    <a:lnTo>
                      <a:pt x="29" y="930"/>
                    </a:lnTo>
                    <a:lnTo>
                      <a:pt x="20" y="896"/>
                    </a:lnTo>
                    <a:lnTo>
                      <a:pt x="12" y="861"/>
                    </a:lnTo>
                    <a:lnTo>
                      <a:pt x="7" y="827"/>
                    </a:lnTo>
                    <a:lnTo>
                      <a:pt x="4" y="790"/>
                    </a:lnTo>
                    <a:lnTo>
                      <a:pt x="0" y="753"/>
                    </a:lnTo>
                    <a:lnTo>
                      <a:pt x="0" y="715"/>
                    </a:lnTo>
                    <a:lnTo>
                      <a:pt x="0" y="679"/>
                    </a:lnTo>
                    <a:lnTo>
                      <a:pt x="4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20" y="536"/>
                    </a:lnTo>
                    <a:lnTo>
                      <a:pt x="29" y="503"/>
                    </a:lnTo>
                    <a:lnTo>
                      <a:pt x="39" y="471"/>
                    </a:lnTo>
                    <a:lnTo>
                      <a:pt x="51" y="438"/>
                    </a:lnTo>
                    <a:lnTo>
                      <a:pt x="65" y="407"/>
                    </a:lnTo>
                    <a:lnTo>
                      <a:pt x="80" y="376"/>
                    </a:lnTo>
                    <a:lnTo>
                      <a:pt x="97" y="347"/>
                    </a:lnTo>
                    <a:lnTo>
                      <a:pt x="115" y="317"/>
                    </a:lnTo>
                    <a:lnTo>
                      <a:pt x="135" y="289"/>
                    </a:lnTo>
                    <a:lnTo>
                      <a:pt x="157" y="262"/>
                    </a:lnTo>
                    <a:lnTo>
                      <a:pt x="180" y="235"/>
                    </a:lnTo>
                    <a:lnTo>
                      <a:pt x="205" y="208"/>
                    </a:lnTo>
                    <a:lnTo>
                      <a:pt x="232" y="184"/>
                    </a:lnTo>
                    <a:lnTo>
                      <a:pt x="258" y="159"/>
                    </a:lnTo>
                    <a:lnTo>
                      <a:pt x="286" y="138"/>
                    </a:lnTo>
                    <a:lnTo>
                      <a:pt x="315" y="117"/>
                    </a:lnTo>
                    <a:lnTo>
                      <a:pt x="344" y="98"/>
                    </a:lnTo>
                    <a:lnTo>
                      <a:pt x="374" y="81"/>
                    </a:lnTo>
                    <a:lnTo>
                      <a:pt x="404" y="66"/>
                    </a:lnTo>
                    <a:lnTo>
                      <a:pt x="436" y="52"/>
                    </a:lnTo>
                    <a:lnTo>
                      <a:pt x="469" y="40"/>
                    </a:lnTo>
                    <a:lnTo>
                      <a:pt x="501" y="29"/>
                    </a:lnTo>
                    <a:lnTo>
                      <a:pt x="534" y="20"/>
                    </a:lnTo>
                    <a:lnTo>
                      <a:pt x="569" y="14"/>
                    </a:lnTo>
                    <a:lnTo>
                      <a:pt x="603" y="7"/>
                    </a:lnTo>
                    <a:lnTo>
                      <a:pt x="639" y="4"/>
                    </a:lnTo>
                    <a:lnTo>
                      <a:pt x="676" y="1"/>
                    </a:lnTo>
                    <a:lnTo>
                      <a:pt x="714" y="0"/>
                    </a:lnTo>
                    <a:lnTo>
                      <a:pt x="750" y="1"/>
                    </a:lnTo>
                    <a:lnTo>
                      <a:pt x="787" y="4"/>
                    </a:lnTo>
                    <a:lnTo>
                      <a:pt x="823" y="7"/>
                    </a:lnTo>
                    <a:lnTo>
                      <a:pt x="857" y="14"/>
                    </a:lnTo>
                    <a:lnTo>
                      <a:pt x="892" y="20"/>
                    </a:lnTo>
                    <a:lnTo>
                      <a:pt x="925" y="29"/>
                    </a:lnTo>
                    <a:lnTo>
                      <a:pt x="958" y="40"/>
                    </a:lnTo>
                    <a:lnTo>
                      <a:pt x="990" y="52"/>
                    </a:lnTo>
                    <a:lnTo>
                      <a:pt x="1022" y="66"/>
                    </a:lnTo>
                    <a:lnTo>
                      <a:pt x="1052" y="81"/>
                    </a:lnTo>
                    <a:lnTo>
                      <a:pt x="1082" y="98"/>
                    </a:lnTo>
                    <a:lnTo>
                      <a:pt x="1111" y="117"/>
                    </a:lnTo>
                    <a:lnTo>
                      <a:pt x="1140" y="138"/>
                    </a:lnTo>
                    <a:lnTo>
                      <a:pt x="1168" y="159"/>
                    </a:lnTo>
                    <a:lnTo>
                      <a:pt x="1194" y="184"/>
                    </a:lnTo>
                    <a:lnTo>
                      <a:pt x="1221" y="208"/>
                    </a:lnTo>
                    <a:lnTo>
                      <a:pt x="1247" y="235"/>
                    </a:lnTo>
                    <a:lnTo>
                      <a:pt x="1270" y="263"/>
                    </a:lnTo>
                    <a:lnTo>
                      <a:pt x="1291" y="291"/>
                    </a:lnTo>
                    <a:lnTo>
                      <a:pt x="1312" y="318"/>
                    </a:lnTo>
                    <a:lnTo>
                      <a:pt x="1331" y="348"/>
                    </a:lnTo>
                    <a:lnTo>
                      <a:pt x="1348" y="378"/>
                    </a:lnTo>
                    <a:lnTo>
                      <a:pt x="1364" y="408"/>
                    </a:lnTo>
                    <a:lnTo>
                      <a:pt x="1377" y="440"/>
                    </a:lnTo>
                    <a:lnTo>
                      <a:pt x="1389" y="472"/>
                    </a:lnTo>
                    <a:lnTo>
                      <a:pt x="1400" y="504"/>
                    </a:lnTo>
                    <a:lnTo>
                      <a:pt x="1409" y="539"/>
                    </a:lnTo>
                    <a:lnTo>
                      <a:pt x="1416" y="572"/>
                    </a:lnTo>
                    <a:lnTo>
                      <a:pt x="1421" y="608"/>
                    </a:lnTo>
                    <a:lnTo>
                      <a:pt x="1426" y="642"/>
                    </a:lnTo>
                    <a:lnTo>
                      <a:pt x="1428" y="679"/>
                    </a:lnTo>
                    <a:lnTo>
                      <a:pt x="1429" y="715"/>
                    </a:lnTo>
                    <a:lnTo>
                      <a:pt x="1428" y="753"/>
                    </a:lnTo>
                    <a:lnTo>
                      <a:pt x="1426" y="790"/>
                    </a:lnTo>
                    <a:lnTo>
                      <a:pt x="1421" y="826"/>
                    </a:lnTo>
                    <a:lnTo>
                      <a:pt x="1416" y="860"/>
                    </a:lnTo>
                    <a:lnTo>
                      <a:pt x="1409" y="895"/>
                    </a:lnTo>
                    <a:lnTo>
                      <a:pt x="1400" y="929"/>
                    </a:lnTo>
                    <a:lnTo>
                      <a:pt x="1389" y="961"/>
                    </a:lnTo>
                    <a:lnTo>
                      <a:pt x="1377" y="994"/>
                    </a:lnTo>
                    <a:lnTo>
                      <a:pt x="1364" y="1025"/>
                    </a:lnTo>
                    <a:lnTo>
                      <a:pt x="1348" y="1056"/>
                    </a:lnTo>
                    <a:lnTo>
                      <a:pt x="1331" y="1086"/>
                    </a:lnTo>
                    <a:lnTo>
                      <a:pt x="1312" y="1115"/>
                    </a:lnTo>
                    <a:lnTo>
                      <a:pt x="1291" y="1144"/>
                    </a:lnTo>
                    <a:lnTo>
                      <a:pt x="1270" y="1172"/>
                    </a:lnTo>
                    <a:lnTo>
                      <a:pt x="1247" y="1199"/>
                    </a:lnTo>
                    <a:lnTo>
                      <a:pt x="1221" y="1225"/>
                    </a:lnTo>
                    <a:close/>
                    <a:moveTo>
                      <a:pt x="451" y="985"/>
                    </a:moveTo>
                    <a:lnTo>
                      <a:pt x="464" y="997"/>
                    </a:lnTo>
                    <a:lnTo>
                      <a:pt x="478" y="1009"/>
                    </a:lnTo>
                    <a:lnTo>
                      <a:pt x="492" y="1020"/>
                    </a:lnTo>
                    <a:lnTo>
                      <a:pt x="507" y="1030"/>
                    </a:lnTo>
                    <a:lnTo>
                      <a:pt x="522" y="1040"/>
                    </a:lnTo>
                    <a:lnTo>
                      <a:pt x="538" y="1048"/>
                    </a:lnTo>
                    <a:lnTo>
                      <a:pt x="553" y="1057"/>
                    </a:lnTo>
                    <a:lnTo>
                      <a:pt x="569" y="1064"/>
                    </a:lnTo>
                    <a:lnTo>
                      <a:pt x="586" y="1069"/>
                    </a:lnTo>
                    <a:lnTo>
                      <a:pt x="602" y="1075"/>
                    </a:lnTo>
                    <a:lnTo>
                      <a:pt x="620" y="1079"/>
                    </a:lnTo>
                    <a:lnTo>
                      <a:pt x="638" y="1084"/>
                    </a:lnTo>
                    <a:lnTo>
                      <a:pt x="656" y="1086"/>
                    </a:lnTo>
                    <a:lnTo>
                      <a:pt x="675" y="1088"/>
                    </a:lnTo>
                    <a:lnTo>
                      <a:pt x="694" y="1089"/>
                    </a:lnTo>
                    <a:lnTo>
                      <a:pt x="714" y="1090"/>
                    </a:lnTo>
                    <a:lnTo>
                      <a:pt x="733" y="1089"/>
                    </a:lnTo>
                    <a:lnTo>
                      <a:pt x="751" y="1088"/>
                    </a:lnTo>
                    <a:lnTo>
                      <a:pt x="770" y="1086"/>
                    </a:lnTo>
                    <a:lnTo>
                      <a:pt x="788" y="1084"/>
                    </a:lnTo>
                    <a:lnTo>
                      <a:pt x="806" y="1079"/>
                    </a:lnTo>
                    <a:lnTo>
                      <a:pt x="824" y="1075"/>
                    </a:lnTo>
                    <a:lnTo>
                      <a:pt x="840" y="1069"/>
                    </a:lnTo>
                    <a:lnTo>
                      <a:pt x="857" y="1064"/>
                    </a:lnTo>
                    <a:lnTo>
                      <a:pt x="873" y="1057"/>
                    </a:lnTo>
                    <a:lnTo>
                      <a:pt x="889" y="1048"/>
                    </a:lnTo>
                    <a:lnTo>
                      <a:pt x="904" y="1040"/>
                    </a:lnTo>
                    <a:lnTo>
                      <a:pt x="920" y="1030"/>
                    </a:lnTo>
                    <a:lnTo>
                      <a:pt x="934" y="1020"/>
                    </a:lnTo>
                    <a:lnTo>
                      <a:pt x="948" y="1009"/>
                    </a:lnTo>
                    <a:lnTo>
                      <a:pt x="962" y="997"/>
                    </a:lnTo>
                    <a:lnTo>
                      <a:pt x="975" y="985"/>
                    </a:lnTo>
                    <a:lnTo>
                      <a:pt x="989" y="970"/>
                    </a:lnTo>
                    <a:lnTo>
                      <a:pt x="1000" y="957"/>
                    </a:lnTo>
                    <a:lnTo>
                      <a:pt x="1011" y="942"/>
                    </a:lnTo>
                    <a:lnTo>
                      <a:pt x="1021" y="928"/>
                    </a:lnTo>
                    <a:lnTo>
                      <a:pt x="1031" y="912"/>
                    </a:lnTo>
                    <a:lnTo>
                      <a:pt x="1040" y="897"/>
                    </a:lnTo>
                    <a:lnTo>
                      <a:pt x="1048" y="881"/>
                    </a:lnTo>
                    <a:lnTo>
                      <a:pt x="1054" y="865"/>
                    </a:lnTo>
                    <a:lnTo>
                      <a:pt x="1061" y="847"/>
                    </a:lnTo>
                    <a:lnTo>
                      <a:pt x="1065" y="830"/>
                    </a:lnTo>
                    <a:lnTo>
                      <a:pt x="1070" y="812"/>
                    </a:lnTo>
                    <a:lnTo>
                      <a:pt x="1074" y="793"/>
                    </a:lnTo>
                    <a:lnTo>
                      <a:pt x="1076" y="774"/>
                    </a:lnTo>
                    <a:lnTo>
                      <a:pt x="1079" y="756"/>
                    </a:lnTo>
                    <a:lnTo>
                      <a:pt x="1080" y="735"/>
                    </a:lnTo>
                    <a:lnTo>
                      <a:pt x="1081" y="715"/>
                    </a:lnTo>
                    <a:lnTo>
                      <a:pt x="1080" y="695"/>
                    </a:lnTo>
                    <a:lnTo>
                      <a:pt x="1079" y="675"/>
                    </a:lnTo>
                    <a:lnTo>
                      <a:pt x="1076" y="657"/>
                    </a:lnTo>
                    <a:lnTo>
                      <a:pt x="1074" y="638"/>
                    </a:lnTo>
                    <a:lnTo>
                      <a:pt x="1070" y="620"/>
                    </a:lnTo>
                    <a:lnTo>
                      <a:pt x="1065" y="602"/>
                    </a:lnTo>
                    <a:lnTo>
                      <a:pt x="1061" y="584"/>
                    </a:lnTo>
                    <a:lnTo>
                      <a:pt x="1054" y="568"/>
                    </a:lnTo>
                    <a:lnTo>
                      <a:pt x="1048" y="551"/>
                    </a:lnTo>
                    <a:lnTo>
                      <a:pt x="1040" y="534"/>
                    </a:lnTo>
                    <a:lnTo>
                      <a:pt x="1031" y="519"/>
                    </a:lnTo>
                    <a:lnTo>
                      <a:pt x="1021" y="504"/>
                    </a:lnTo>
                    <a:lnTo>
                      <a:pt x="1011" y="489"/>
                    </a:lnTo>
                    <a:lnTo>
                      <a:pt x="1000" y="475"/>
                    </a:lnTo>
                    <a:lnTo>
                      <a:pt x="989" y="461"/>
                    </a:lnTo>
                    <a:lnTo>
                      <a:pt x="975" y="447"/>
                    </a:lnTo>
                    <a:lnTo>
                      <a:pt x="962" y="434"/>
                    </a:lnTo>
                    <a:lnTo>
                      <a:pt x="948" y="423"/>
                    </a:lnTo>
                    <a:lnTo>
                      <a:pt x="934" y="412"/>
                    </a:lnTo>
                    <a:lnTo>
                      <a:pt x="920" y="401"/>
                    </a:lnTo>
                    <a:lnTo>
                      <a:pt x="904" y="392"/>
                    </a:lnTo>
                    <a:lnTo>
                      <a:pt x="889" y="383"/>
                    </a:lnTo>
                    <a:lnTo>
                      <a:pt x="873" y="375"/>
                    </a:lnTo>
                    <a:lnTo>
                      <a:pt x="857" y="368"/>
                    </a:lnTo>
                    <a:lnTo>
                      <a:pt x="840" y="362"/>
                    </a:lnTo>
                    <a:lnTo>
                      <a:pt x="824" y="356"/>
                    </a:lnTo>
                    <a:lnTo>
                      <a:pt x="806" y="352"/>
                    </a:lnTo>
                    <a:lnTo>
                      <a:pt x="788" y="348"/>
                    </a:lnTo>
                    <a:lnTo>
                      <a:pt x="770" y="345"/>
                    </a:lnTo>
                    <a:lnTo>
                      <a:pt x="751" y="343"/>
                    </a:lnTo>
                    <a:lnTo>
                      <a:pt x="733" y="342"/>
                    </a:lnTo>
                    <a:lnTo>
                      <a:pt x="714" y="342"/>
                    </a:lnTo>
                    <a:lnTo>
                      <a:pt x="694" y="342"/>
                    </a:lnTo>
                    <a:lnTo>
                      <a:pt x="675" y="343"/>
                    </a:lnTo>
                    <a:lnTo>
                      <a:pt x="656" y="345"/>
                    </a:lnTo>
                    <a:lnTo>
                      <a:pt x="638" y="348"/>
                    </a:lnTo>
                    <a:lnTo>
                      <a:pt x="620" y="352"/>
                    </a:lnTo>
                    <a:lnTo>
                      <a:pt x="602" y="356"/>
                    </a:lnTo>
                    <a:lnTo>
                      <a:pt x="586" y="362"/>
                    </a:lnTo>
                    <a:lnTo>
                      <a:pt x="569" y="368"/>
                    </a:lnTo>
                    <a:lnTo>
                      <a:pt x="553" y="375"/>
                    </a:lnTo>
                    <a:lnTo>
                      <a:pt x="538" y="383"/>
                    </a:lnTo>
                    <a:lnTo>
                      <a:pt x="522" y="392"/>
                    </a:lnTo>
                    <a:lnTo>
                      <a:pt x="507" y="401"/>
                    </a:lnTo>
                    <a:lnTo>
                      <a:pt x="492" y="412"/>
                    </a:lnTo>
                    <a:lnTo>
                      <a:pt x="478" y="423"/>
                    </a:lnTo>
                    <a:lnTo>
                      <a:pt x="464" y="434"/>
                    </a:lnTo>
                    <a:lnTo>
                      <a:pt x="451" y="447"/>
                    </a:lnTo>
                    <a:lnTo>
                      <a:pt x="439" y="461"/>
                    </a:lnTo>
                    <a:lnTo>
                      <a:pt x="426" y="475"/>
                    </a:lnTo>
                    <a:lnTo>
                      <a:pt x="416" y="490"/>
                    </a:lnTo>
                    <a:lnTo>
                      <a:pt x="406" y="505"/>
                    </a:lnTo>
                    <a:lnTo>
                      <a:pt x="396" y="520"/>
                    </a:lnTo>
                    <a:lnTo>
                      <a:pt x="389" y="536"/>
                    </a:lnTo>
                    <a:lnTo>
                      <a:pt x="381" y="552"/>
                    </a:lnTo>
                    <a:lnTo>
                      <a:pt x="374" y="569"/>
                    </a:lnTo>
                    <a:lnTo>
                      <a:pt x="367" y="585"/>
                    </a:lnTo>
                    <a:lnTo>
                      <a:pt x="363" y="603"/>
                    </a:lnTo>
                    <a:lnTo>
                      <a:pt x="359" y="621"/>
                    </a:lnTo>
                    <a:lnTo>
                      <a:pt x="355" y="639"/>
                    </a:lnTo>
                    <a:lnTo>
                      <a:pt x="352" y="658"/>
                    </a:lnTo>
                    <a:lnTo>
                      <a:pt x="350" y="677"/>
                    </a:lnTo>
                    <a:lnTo>
                      <a:pt x="349" y="695"/>
                    </a:lnTo>
                    <a:lnTo>
                      <a:pt x="349" y="715"/>
                    </a:lnTo>
                    <a:lnTo>
                      <a:pt x="349" y="735"/>
                    </a:lnTo>
                    <a:lnTo>
                      <a:pt x="350" y="754"/>
                    </a:lnTo>
                    <a:lnTo>
                      <a:pt x="352" y="774"/>
                    </a:lnTo>
                    <a:lnTo>
                      <a:pt x="355" y="792"/>
                    </a:lnTo>
                    <a:lnTo>
                      <a:pt x="359" y="811"/>
                    </a:lnTo>
                    <a:lnTo>
                      <a:pt x="363" y="829"/>
                    </a:lnTo>
                    <a:lnTo>
                      <a:pt x="367" y="846"/>
                    </a:lnTo>
                    <a:lnTo>
                      <a:pt x="374" y="862"/>
                    </a:lnTo>
                    <a:lnTo>
                      <a:pt x="381" y="879"/>
                    </a:lnTo>
                    <a:lnTo>
                      <a:pt x="389" y="896"/>
                    </a:lnTo>
                    <a:lnTo>
                      <a:pt x="396" y="911"/>
                    </a:lnTo>
                    <a:lnTo>
                      <a:pt x="406" y="927"/>
                    </a:lnTo>
                    <a:lnTo>
                      <a:pt x="416" y="941"/>
                    </a:lnTo>
                    <a:lnTo>
                      <a:pt x="426" y="956"/>
                    </a:lnTo>
                    <a:lnTo>
                      <a:pt x="439" y="970"/>
                    </a:lnTo>
                    <a:lnTo>
                      <a:pt x="451" y="98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6568523" y="2089566"/>
                <a:ext cx="279401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356" extrusionOk="0">
                    <a:moveTo>
                      <a:pt x="887" y="513"/>
                    </a:moveTo>
                    <a:lnTo>
                      <a:pt x="887" y="0"/>
                    </a:lnTo>
                    <a:lnTo>
                      <a:pt x="1236" y="0"/>
                    </a:lnTo>
                    <a:lnTo>
                      <a:pt x="1236" y="1356"/>
                    </a:lnTo>
                    <a:lnTo>
                      <a:pt x="887" y="1356"/>
                    </a:lnTo>
                    <a:lnTo>
                      <a:pt x="887" y="841"/>
                    </a:lnTo>
                    <a:lnTo>
                      <a:pt x="348" y="841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13"/>
                    </a:lnTo>
                    <a:lnTo>
                      <a:pt x="887" y="513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6920948" y="2089566"/>
                <a:ext cx="279399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56" extrusionOk="0">
                    <a:moveTo>
                      <a:pt x="341" y="770"/>
                    </a:moveTo>
                    <a:lnTo>
                      <a:pt x="975" y="0"/>
                    </a:lnTo>
                    <a:lnTo>
                      <a:pt x="1234" y="0"/>
                    </a:lnTo>
                    <a:lnTo>
                      <a:pt x="1234" y="1356"/>
                    </a:lnTo>
                    <a:lnTo>
                      <a:pt x="894" y="1356"/>
                    </a:lnTo>
                    <a:lnTo>
                      <a:pt x="894" y="585"/>
                    </a:lnTo>
                    <a:lnTo>
                      <a:pt x="259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1" y="0"/>
                    </a:lnTo>
                    <a:lnTo>
                      <a:pt x="341" y="7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7273373" y="2089566"/>
                <a:ext cx="2825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56" extrusionOk="0">
                    <a:moveTo>
                      <a:pt x="686" y="670"/>
                    </a:moveTo>
                    <a:lnTo>
                      <a:pt x="1245" y="1356"/>
                    </a:lnTo>
                    <a:lnTo>
                      <a:pt x="840" y="1356"/>
                    </a:lnTo>
                    <a:lnTo>
                      <a:pt x="348" y="740"/>
                    </a:lnTo>
                    <a:lnTo>
                      <a:pt x="348" y="1356"/>
                    </a:lnTo>
                    <a:lnTo>
                      <a:pt x="0" y="1356"/>
                    </a:lnTo>
                    <a:lnTo>
                      <a:pt x="0" y="0"/>
                    </a:lnTo>
                    <a:lnTo>
                      <a:pt x="348" y="0"/>
                    </a:lnTo>
                    <a:lnTo>
                      <a:pt x="348" y="596"/>
                    </a:lnTo>
                    <a:lnTo>
                      <a:pt x="813" y="0"/>
                    </a:lnTo>
                    <a:lnTo>
                      <a:pt x="1230" y="0"/>
                    </a:lnTo>
                    <a:lnTo>
                      <a:pt x="686" y="67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5844623" y="2080041"/>
                <a:ext cx="322264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356" extrusionOk="0">
                    <a:moveTo>
                      <a:pt x="711" y="406"/>
                    </a:moveTo>
                    <a:lnTo>
                      <a:pt x="1041" y="1356"/>
                    </a:lnTo>
                    <a:lnTo>
                      <a:pt x="1425" y="1356"/>
                    </a:lnTo>
                    <a:lnTo>
                      <a:pt x="912" y="0"/>
                    </a:lnTo>
                    <a:lnTo>
                      <a:pt x="514" y="0"/>
                    </a:lnTo>
                    <a:lnTo>
                      <a:pt x="0" y="1356"/>
                    </a:lnTo>
                    <a:lnTo>
                      <a:pt x="384" y="1356"/>
                    </a:lnTo>
                    <a:lnTo>
                      <a:pt x="711" y="406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7695648" y="1959391"/>
                <a:ext cx="1920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7559123" y="2080041"/>
                <a:ext cx="328614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431" extrusionOk="0">
                    <a:moveTo>
                      <a:pt x="1098" y="198"/>
                    </a:moveTo>
                    <a:lnTo>
                      <a:pt x="1098" y="38"/>
                    </a:lnTo>
                    <a:lnTo>
                      <a:pt x="1446" y="38"/>
                    </a:lnTo>
                    <a:lnTo>
                      <a:pt x="1446" y="1394"/>
                    </a:lnTo>
                    <a:lnTo>
                      <a:pt x="1098" y="1394"/>
                    </a:lnTo>
                    <a:lnTo>
                      <a:pt x="1098" y="1233"/>
                    </a:lnTo>
                    <a:lnTo>
                      <a:pt x="1078" y="1257"/>
                    </a:lnTo>
                    <a:lnTo>
                      <a:pt x="1056" y="1280"/>
                    </a:lnTo>
                    <a:lnTo>
                      <a:pt x="1034" y="1300"/>
                    </a:lnTo>
                    <a:lnTo>
                      <a:pt x="1011" y="1320"/>
                    </a:lnTo>
                    <a:lnTo>
                      <a:pt x="987" y="1338"/>
                    </a:lnTo>
                    <a:lnTo>
                      <a:pt x="962" y="1354"/>
                    </a:lnTo>
                    <a:lnTo>
                      <a:pt x="936" y="1368"/>
                    </a:lnTo>
                    <a:lnTo>
                      <a:pt x="908" y="1381"/>
                    </a:lnTo>
                    <a:lnTo>
                      <a:pt x="881" y="1394"/>
                    </a:lnTo>
                    <a:lnTo>
                      <a:pt x="852" y="1404"/>
                    </a:lnTo>
                    <a:lnTo>
                      <a:pt x="822" y="1411"/>
                    </a:lnTo>
                    <a:lnTo>
                      <a:pt x="790" y="1419"/>
                    </a:lnTo>
                    <a:lnTo>
                      <a:pt x="759" y="1425"/>
                    </a:lnTo>
                    <a:lnTo>
                      <a:pt x="726" y="1428"/>
                    </a:lnTo>
                    <a:lnTo>
                      <a:pt x="692" y="1430"/>
                    </a:lnTo>
                    <a:lnTo>
                      <a:pt x="657" y="1431"/>
                    </a:lnTo>
                    <a:lnTo>
                      <a:pt x="623" y="1430"/>
                    </a:lnTo>
                    <a:lnTo>
                      <a:pt x="590" y="1428"/>
                    </a:lnTo>
                    <a:lnTo>
                      <a:pt x="558" y="1424"/>
                    </a:lnTo>
                    <a:lnTo>
                      <a:pt x="527" y="1418"/>
                    </a:lnTo>
                    <a:lnTo>
                      <a:pt x="495" y="1411"/>
                    </a:lnTo>
                    <a:lnTo>
                      <a:pt x="465" y="1402"/>
                    </a:lnTo>
                    <a:lnTo>
                      <a:pt x="435" y="1391"/>
                    </a:lnTo>
                    <a:lnTo>
                      <a:pt x="405" y="1379"/>
                    </a:lnTo>
                    <a:lnTo>
                      <a:pt x="376" y="1366"/>
                    </a:lnTo>
                    <a:lnTo>
                      <a:pt x="349" y="1350"/>
                    </a:lnTo>
                    <a:lnTo>
                      <a:pt x="321" y="1334"/>
                    </a:lnTo>
                    <a:lnTo>
                      <a:pt x="294" y="1316"/>
                    </a:lnTo>
                    <a:lnTo>
                      <a:pt x="267" y="1295"/>
                    </a:lnTo>
                    <a:lnTo>
                      <a:pt x="242" y="1273"/>
                    </a:lnTo>
                    <a:lnTo>
                      <a:pt x="217" y="1250"/>
                    </a:lnTo>
                    <a:lnTo>
                      <a:pt x="193" y="1226"/>
                    </a:lnTo>
                    <a:lnTo>
                      <a:pt x="169" y="1199"/>
                    </a:lnTo>
                    <a:lnTo>
                      <a:pt x="147" y="1171"/>
                    </a:lnTo>
                    <a:lnTo>
                      <a:pt x="127" y="1143"/>
                    </a:lnTo>
                    <a:lnTo>
                      <a:pt x="108" y="1115"/>
                    </a:lnTo>
                    <a:lnTo>
                      <a:pt x="91" y="1085"/>
                    </a:lnTo>
                    <a:lnTo>
                      <a:pt x="75" y="1055"/>
                    </a:lnTo>
                    <a:lnTo>
                      <a:pt x="61" y="1024"/>
                    </a:lnTo>
                    <a:lnTo>
                      <a:pt x="48" y="993"/>
                    </a:lnTo>
                    <a:lnTo>
                      <a:pt x="37" y="961"/>
                    </a:lnTo>
                    <a:lnTo>
                      <a:pt x="27" y="929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7" y="825"/>
                    </a:lnTo>
                    <a:lnTo>
                      <a:pt x="4" y="790"/>
                    </a:lnTo>
                    <a:lnTo>
                      <a:pt x="1" y="753"/>
                    </a:lnTo>
                    <a:lnTo>
                      <a:pt x="0" y="715"/>
                    </a:lnTo>
                    <a:lnTo>
                      <a:pt x="1" y="678"/>
                    </a:lnTo>
                    <a:lnTo>
                      <a:pt x="4" y="643"/>
                    </a:lnTo>
                    <a:lnTo>
                      <a:pt x="7" y="607"/>
                    </a:lnTo>
                    <a:lnTo>
                      <a:pt x="12" y="572"/>
                    </a:lnTo>
                    <a:lnTo>
                      <a:pt x="19" y="538"/>
                    </a:lnTo>
                    <a:lnTo>
                      <a:pt x="27" y="505"/>
                    </a:lnTo>
                    <a:lnTo>
                      <a:pt x="37" y="471"/>
                    </a:lnTo>
                    <a:lnTo>
                      <a:pt x="48" y="439"/>
                    </a:lnTo>
                    <a:lnTo>
                      <a:pt x="61" y="408"/>
                    </a:lnTo>
                    <a:lnTo>
                      <a:pt x="75" y="378"/>
                    </a:lnTo>
                    <a:lnTo>
                      <a:pt x="91" y="348"/>
                    </a:lnTo>
                    <a:lnTo>
                      <a:pt x="108" y="318"/>
                    </a:lnTo>
                    <a:lnTo>
                      <a:pt x="127" y="290"/>
                    </a:lnTo>
                    <a:lnTo>
                      <a:pt x="147" y="262"/>
                    </a:lnTo>
                    <a:lnTo>
                      <a:pt x="169" y="234"/>
                    </a:lnTo>
                    <a:lnTo>
                      <a:pt x="193" y="209"/>
                    </a:lnTo>
                    <a:lnTo>
                      <a:pt x="217" y="183"/>
                    </a:lnTo>
                    <a:lnTo>
                      <a:pt x="242" y="160"/>
                    </a:lnTo>
                    <a:lnTo>
                      <a:pt x="267" y="138"/>
                    </a:lnTo>
                    <a:lnTo>
                      <a:pt x="294" y="117"/>
                    </a:lnTo>
                    <a:lnTo>
                      <a:pt x="321" y="99"/>
                    </a:lnTo>
                    <a:lnTo>
                      <a:pt x="349" y="81"/>
                    </a:lnTo>
                    <a:lnTo>
                      <a:pt x="376" y="65"/>
                    </a:lnTo>
                    <a:lnTo>
                      <a:pt x="405" y="52"/>
                    </a:lnTo>
                    <a:lnTo>
                      <a:pt x="435" y="40"/>
                    </a:lnTo>
                    <a:lnTo>
                      <a:pt x="465" y="29"/>
                    </a:lnTo>
                    <a:lnTo>
                      <a:pt x="495" y="20"/>
                    </a:lnTo>
                    <a:lnTo>
                      <a:pt x="527" y="13"/>
                    </a:lnTo>
                    <a:lnTo>
                      <a:pt x="558" y="6"/>
                    </a:lnTo>
                    <a:lnTo>
                      <a:pt x="590" y="3"/>
                    </a:lnTo>
                    <a:lnTo>
                      <a:pt x="623" y="1"/>
                    </a:lnTo>
                    <a:lnTo>
                      <a:pt x="657" y="0"/>
                    </a:lnTo>
                    <a:lnTo>
                      <a:pt x="692" y="1"/>
                    </a:lnTo>
                    <a:lnTo>
                      <a:pt x="726" y="3"/>
                    </a:lnTo>
                    <a:lnTo>
                      <a:pt x="759" y="6"/>
                    </a:lnTo>
                    <a:lnTo>
                      <a:pt x="790" y="12"/>
                    </a:lnTo>
                    <a:lnTo>
                      <a:pt x="822" y="19"/>
                    </a:lnTo>
                    <a:lnTo>
                      <a:pt x="852" y="28"/>
                    </a:lnTo>
                    <a:lnTo>
                      <a:pt x="881" y="38"/>
                    </a:lnTo>
                    <a:lnTo>
                      <a:pt x="908" y="49"/>
                    </a:lnTo>
                    <a:lnTo>
                      <a:pt x="936" y="62"/>
                    </a:lnTo>
                    <a:lnTo>
                      <a:pt x="962" y="76"/>
                    </a:lnTo>
                    <a:lnTo>
                      <a:pt x="987" y="93"/>
                    </a:lnTo>
                    <a:lnTo>
                      <a:pt x="1011" y="111"/>
                    </a:lnTo>
                    <a:lnTo>
                      <a:pt x="1034" y="130"/>
                    </a:lnTo>
                    <a:lnTo>
                      <a:pt x="1056" y="151"/>
                    </a:lnTo>
                    <a:lnTo>
                      <a:pt x="1078" y="173"/>
                    </a:lnTo>
                    <a:lnTo>
                      <a:pt x="1098" y="198"/>
                    </a:lnTo>
                    <a:close/>
                    <a:moveTo>
                      <a:pt x="454" y="992"/>
                    </a:moveTo>
                    <a:lnTo>
                      <a:pt x="468" y="1004"/>
                    </a:lnTo>
                    <a:lnTo>
                      <a:pt x="481" y="1016"/>
                    </a:lnTo>
                    <a:lnTo>
                      <a:pt x="495" y="1028"/>
                    </a:lnTo>
                    <a:lnTo>
                      <a:pt x="511" y="1039"/>
                    </a:lnTo>
                    <a:lnTo>
                      <a:pt x="526" y="1048"/>
                    </a:lnTo>
                    <a:lnTo>
                      <a:pt x="541" y="1057"/>
                    </a:lnTo>
                    <a:lnTo>
                      <a:pt x="558" y="1064"/>
                    </a:lnTo>
                    <a:lnTo>
                      <a:pt x="573" y="1071"/>
                    </a:lnTo>
                    <a:lnTo>
                      <a:pt x="591" y="1078"/>
                    </a:lnTo>
                    <a:lnTo>
                      <a:pt x="608" y="1083"/>
                    </a:lnTo>
                    <a:lnTo>
                      <a:pt x="626" y="1088"/>
                    </a:lnTo>
                    <a:lnTo>
                      <a:pt x="645" y="1091"/>
                    </a:lnTo>
                    <a:lnTo>
                      <a:pt x="664" y="1094"/>
                    </a:lnTo>
                    <a:lnTo>
                      <a:pt x="682" y="1095"/>
                    </a:lnTo>
                    <a:lnTo>
                      <a:pt x="701" y="1098"/>
                    </a:lnTo>
                    <a:lnTo>
                      <a:pt x="721" y="1098"/>
                    </a:lnTo>
                    <a:lnTo>
                      <a:pt x="741" y="1098"/>
                    </a:lnTo>
                    <a:lnTo>
                      <a:pt x="762" y="1095"/>
                    </a:lnTo>
                    <a:lnTo>
                      <a:pt x="780" y="1094"/>
                    </a:lnTo>
                    <a:lnTo>
                      <a:pt x="799" y="1091"/>
                    </a:lnTo>
                    <a:lnTo>
                      <a:pt x="817" y="1088"/>
                    </a:lnTo>
                    <a:lnTo>
                      <a:pt x="835" y="1083"/>
                    </a:lnTo>
                    <a:lnTo>
                      <a:pt x="853" y="1078"/>
                    </a:lnTo>
                    <a:lnTo>
                      <a:pt x="869" y="1071"/>
                    </a:lnTo>
                    <a:lnTo>
                      <a:pt x="886" y="1064"/>
                    </a:lnTo>
                    <a:lnTo>
                      <a:pt x="903" y="1057"/>
                    </a:lnTo>
                    <a:lnTo>
                      <a:pt x="918" y="1048"/>
                    </a:lnTo>
                    <a:lnTo>
                      <a:pt x="933" y="1039"/>
                    </a:lnTo>
                    <a:lnTo>
                      <a:pt x="947" y="1028"/>
                    </a:lnTo>
                    <a:lnTo>
                      <a:pt x="962" y="1016"/>
                    </a:lnTo>
                    <a:lnTo>
                      <a:pt x="976" y="1004"/>
                    </a:lnTo>
                    <a:lnTo>
                      <a:pt x="990" y="992"/>
                    </a:lnTo>
                    <a:lnTo>
                      <a:pt x="1002" y="979"/>
                    </a:lnTo>
                    <a:lnTo>
                      <a:pt x="1014" y="964"/>
                    </a:lnTo>
                    <a:lnTo>
                      <a:pt x="1026" y="949"/>
                    </a:lnTo>
                    <a:lnTo>
                      <a:pt x="1036" y="934"/>
                    </a:lnTo>
                    <a:lnTo>
                      <a:pt x="1046" y="919"/>
                    </a:lnTo>
                    <a:lnTo>
                      <a:pt x="1055" y="902"/>
                    </a:lnTo>
                    <a:lnTo>
                      <a:pt x="1063" y="885"/>
                    </a:lnTo>
                    <a:lnTo>
                      <a:pt x="1071" y="869"/>
                    </a:lnTo>
                    <a:lnTo>
                      <a:pt x="1076" y="851"/>
                    </a:lnTo>
                    <a:lnTo>
                      <a:pt x="1082" y="833"/>
                    </a:lnTo>
                    <a:lnTo>
                      <a:pt x="1087" y="815"/>
                    </a:lnTo>
                    <a:lnTo>
                      <a:pt x="1091" y="796"/>
                    </a:lnTo>
                    <a:lnTo>
                      <a:pt x="1093" y="776"/>
                    </a:lnTo>
                    <a:lnTo>
                      <a:pt x="1095" y="756"/>
                    </a:lnTo>
                    <a:lnTo>
                      <a:pt x="1097" y="736"/>
                    </a:lnTo>
                    <a:lnTo>
                      <a:pt x="1098" y="715"/>
                    </a:lnTo>
                    <a:lnTo>
                      <a:pt x="1097" y="695"/>
                    </a:lnTo>
                    <a:lnTo>
                      <a:pt x="1095" y="674"/>
                    </a:lnTo>
                    <a:lnTo>
                      <a:pt x="1093" y="655"/>
                    </a:lnTo>
                    <a:lnTo>
                      <a:pt x="1091" y="635"/>
                    </a:lnTo>
                    <a:lnTo>
                      <a:pt x="1087" y="616"/>
                    </a:lnTo>
                    <a:lnTo>
                      <a:pt x="1082" y="598"/>
                    </a:lnTo>
                    <a:lnTo>
                      <a:pt x="1076" y="580"/>
                    </a:lnTo>
                    <a:lnTo>
                      <a:pt x="1071" y="563"/>
                    </a:lnTo>
                    <a:lnTo>
                      <a:pt x="1063" y="546"/>
                    </a:lnTo>
                    <a:lnTo>
                      <a:pt x="1055" y="529"/>
                    </a:lnTo>
                    <a:lnTo>
                      <a:pt x="1046" y="514"/>
                    </a:lnTo>
                    <a:lnTo>
                      <a:pt x="1036" y="498"/>
                    </a:lnTo>
                    <a:lnTo>
                      <a:pt x="1026" y="484"/>
                    </a:lnTo>
                    <a:lnTo>
                      <a:pt x="1014" y="469"/>
                    </a:lnTo>
                    <a:lnTo>
                      <a:pt x="1002" y="455"/>
                    </a:lnTo>
                    <a:lnTo>
                      <a:pt x="990" y="441"/>
                    </a:lnTo>
                    <a:lnTo>
                      <a:pt x="976" y="428"/>
                    </a:lnTo>
                    <a:lnTo>
                      <a:pt x="962" y="416"/>
                    </a:lnTo>
                    <a:lnTo>
                      <a:pt x="947" y="405"/>
                    </a:lnTo>
                    <a:lnTo>
                      <a:pt x="933" y="394"/>
                    </a:lnTo>
                    <a:lnTo>
                      <a:pt x="918" y="385"/>
                    </a:lnTo>
                    <a:lnTo>
                      <a:pt x="903" y="376"/>
                    </a:lnTo>
                    <a:lnTo>
                      <a:pt x="886" y="367"/>
                    </a:lnTo>
                    <a:lnTo>
                      <a:pt x="869" y="360"/>
                    </a:lnTo>
                    <a:lnTo>
                      <a:pt x="853" y="353"/>
                    </a:lnTo>
                    <a:lnTo>
                      <a:pt x="835" y="348"/>
                    </a:lnTo>
                    <a:lnTo>
                      <a:pt x="817" y="343"/>
                    </a:lnTo>
                    <a:lnTo>
                      <a:pt x="799" y="340"/>
                    </a:lnTo>
                    <a:lnTo>
                      <a:pt x="780" y="337"/>
                    </a:lnTo>
                    <a:lnTo>
                      <a:pt x="762" y="335"/>
                    </a:lnTo>
                    <a:lnTo>
                      <a:pt x="741" y="333"/>
                    </a:lnTo>
                    <a:lnTo>
                      <a:pt x="721" y="333"/>
                    </a:lnTo>
                    <a:lnTo>
                      <a:pt x="701" y="333"/>
                    </a:lnTo>
                    <a:lnTo>
                      <a:pt x="682" y="335"/>
                    </a:lnTo>
                    <a:lnTo>
                      <a:pt x="664" y="337"/>
                    </a:lnTo>
                    <a:lnTo>
                      <a:pt x="645" y="340"/>
                    </a:lnTo>
                    <a:lnTo>
                      <a:pt x="626" y="343"/>
                    </a:lnTo>
                    <a:lnTo>
                      <a:pt x="608" y="348"/>
                    </a:lnTo>
                    <a:lnTo>
                      <a:pt x="591" y="353"/>
                    </a:lnTo>
                    <a:lnTo>
                      <a:pt x="573" y="360"/>
                    </a:lnTo>
                    <a:lnTo>
                      <a:pt x="558" y="367"/>
                    </a:lnTo>
                    <a:lnTo>
                      <a:pt x="541" y="376"/>
                    </a:lnTo>
                    <a:lnTo>
                      <a:pt x="526" y="385"/>
                    </a:lnTo>
                    <a:lnTo>
                      <a:pt x="511" y="394"/>
                    </a:lnTo>
                    <a:lnTo>
                      <a:pt x="495" y="405"/>
                    </a:lnTo>
                    <a:lnTo>
                      <a:pt x="481" y="416"/>
                    </a:lnTo>
                    <a:lnTo>
                      <a:pt x="468" y="428"/>
                    </a:lnTo>
                    <a:lnTo>
                      <a:pt x="454" y="441"/>
                    </a:lnTo>
                    <a:lnTo>
                      <a:pt x="442" y="455"/>
                    </a:lnTo>
                    <a:lnTo>
                      <a:pt x="430" y="469"/>
                    </a:lnTo>
                    <a:lnTo>
                      <a:pt x="419" y="484"/>
                    </a:lnTo>
                    <a:lnTo>
                      <a:pt x="409" y="498"/>
                    </a:lnTo>
                    <a:lnTo>
                      <a:pt x="399" y="514"/>
                    </a:lnTo>
                    <a:lnTo>
                      <a:pt x="390" y="529"/>
                    </a:lnTo>
                    <a:lnTo>
                      <a:pt x="382" y="546"/>
                    </a:lnTo>
                    <a:lnTo>
                      <a:pt x="375" y="563"/>
                    </a:lnTo>
                    <a:lnTo>
                      <a:pt x="369" y="580"/>
                    </a:lnTo>
                    <a:lnTo>
                      <a:pt x="364" y="598"/>
                    </a:lnTo>
                    <a:lnTo>
                      <a:pt x="360" y="616"/>
                    </a:lnTo>
                    <a:lnTo>
                      <a:pt x="355" y="635"/>
                    </a:lnTo>
                    <a:lnTo>
                      <a:pt x="353" y="655"/>
                    </a:lnTo>
                    <a:lnTo>
                      <a:pt x="351" y="674"/>
                    </a:lnTo>
                    <a:lnTo>
                      <a:pt x="350" y="695"/>
                    </a:lnTo>
                    <a:lnTo>
                      <a:pt x="349" y="715"/>
                    </a:lnTo>
                    <a:lnTo>
                      <a:pt x="350" y="736"/>
                    </a:lnTo>
                    <a:lnTo>
                      <a:pt x="351" y="756"/>
                    </a:lnTo>
                    <a:lnTo>
                      <a:pt x="353" y="776"/>
                    </a:lnTo>
                    <a:lnTo>
                      <a:pt x="355" y="796"/>
                    </a:lnTo>
                    <a:lnTo>
                      <a:pt x="360" y="815"/>
                    </a:lnTo>
                    <a:lnTo>
                      <a:pt x="364" y="833"/>
                    </a:lnTo>
                    <a:lnTo>
                      <a:pt x="369" y="851"/>
                    </a:lnTo>
                    <a:lnTo>
                      <a:pt x="375" y="869"/>
                    </a:lnTo>
                    <a:lnTo>
                      <a:pt x="382" y="885"/>
                    </a:lnTo>
                    <a:lnTo>
                      <a:pt x="390" y="902"/>
                    </a:lnTo>
                    <a:lnTo>
                      <a:pt x="399" y="919"/>
                    </a:lnTo>
                    <a:lnTo>
                      <a:pt x="409" y="934"/>
                    </a:lnTo>
                    <a:lnTo>
                      <a:pt x="419" y="949"/>
                    </a:lnTo>
                    <a:lnTo>
                      <a:pt x="430" y="964"/>
                    </a:lnTo>
                    <a:lnTo>
                      <a:pt x="442" y="979"/>
                    </a:lnTo>
                    <a:lnTo>
                      <a:pt x="454" y="99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4384123" y="1973679"/>
                <a:ext cx="430214" cy="433386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1906" extrusionOk="0">
                    <a:moveTo>
                      <a:pt x="1180" y="0"/>
                    </a:moveTo>
                    <a:lnTo>
                      <a:pt x="721" y="0"/>
                    </a:lnTo>
                    <a:lnTo>
                      <a:pt x="211" y="1525"/>
                    </a:lnTo>
                    <a:lnTo>
                      <a:pt x="0" y="1525"/>
                    </a:lnTo>
                    <a:lnTo>
                      <a:pt x="0" y="1906"/>
                    </a:lnTo>
                    <a:lnTo>
                      <a:pt x="1899" y="1906"/>
                    </a:lnTo>
                    <a:lnTo>
                      <a:pt x="1899" y="1525"/>
                    </a:lnTo>
                    <a:lnTo>
                      <a:pt x="1688" y="1525"/>
                    </a:lnTo>
                    <a:lnTo>
                      <a:pt x="1180" y="0"/>
                    </a:lnTo>
                    <a:close/>
                    <a:moveTo>
                      <a:pt x="1292" y="1525"/>
                    </a:moveTo>
                    <a:lnTo>
                      <a:pt x="949" y="439"/>
                    </a:lnTo>
                    <a:lnTo>
                      <a:pt x="608" y="1525"/>
                    </a:lnTo>
                    <a:lnTo>
                      <a:pt x="1292" y="1525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4" name="Google Shape;514;p9"/>
            <p:cNvSpPr/>
            <p:nvPr/>
          </p:nvSpPr>
          <p:spPr>
            <a:xfrm>
              <a:off x="3849135" y="202606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4" extrusionOk="0">
                  <a:moveTo>
                    <a:pt x="520" y="549"/>
                  </a:moveTo>
                  <a:lnTo>
                    <a:pt x="0" y="1284"/>
                  </a:lnTo>
                  <a:lnTo>
                    <a:pt x="952" y="555"/>
                  </a:lnTo>
                  <a:lnTo>
                    <a:pt x="733" y="267"/>
                  </a:lnTo>
                  <a:lnTo>
                    <a:pt x="105" y="0"/>
                  </a:lnTo>
                  <a:lnTo>
                    <a:pt x="520" y="549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942798" y="2183229"/>
              <a:ext cx="215899" cy="220662"/>
            </a:xfrm>
            <a:custGeom>
              <a:avLst/>
              <a:gdLst/>
              <a:ahLst/>
              <a:cxnLst/>
              <a:rect l="l" t="t" r="r" b="b"/>
              <a:pathLst>
                <a:path w="952" h="973" extrusionOk="0">
                  <a:moveTo>
                    <a:pt x="645" y="0"/>
                  </a:moveTo>
                  <a:lnTo>
                    <a:pt x="0" y="497"/>
                  </a:lnTo>
                  <a:lnTo>
                    <a:pt x="502" y="377"/>
                  </a:lnTo>
                  <a:lnTo>
                    <a:pt x="952" y="973"/>
                  </a:lnTo>
                  <a:lnTo>
                    <a:pt x="869" y="29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3876123" y="1959391"/>
              <a:ext cx="471489" cy="119064"/>
            </a:xfrm>
            <a:custGeom>
              <a:avLst/>
              <a:gdLst/>
              <a:ahLst/>
              <a:cxnLst/>
              <a:rect l="l" t="t" r="r" b="b"/>
              <a:pathLst>
                <a:path w="2077" h="523" extrusionOk="0">
                  <a:moveTo>
                    <a:pt x="0" y="257"/>
                  </a:moveTo>
                  <a:lnTo>
                    <a:pt x="629" y="523"/>
                  </a:lnTo>
                  <a:lnTo>
                    <a:pt x="1533" y="411"/>
                  </a:lnTo>
                  <a:lnTo>
                    <a:pt x="2077" y="0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4147585" y="1967329"/>
              <a:ext cx="204788" cy="436562"/>
            </a:xfrm>
            <a:custGeom>
              <a:avLst/>
              <a:gdLst/>
              <a:ahLst/>
              <a:cxnLst/>
              <a:rect l="l" t="t" r="r" b="b"/>
              <a:pathLst>
                <a:path w="900" h="1927" extrusionOk="0">
                  <a:moveTo>
                    <a:pt x="900" y="0"/>
                  </a:moveTo>
                  <a:lnTo>
                    <a:pt x="355" y="412"/>
                  </a:lnTo>
                  <a:lnTo>
                    <a:pt x="0" y="1250"/>
                  </a:lnTo>
                  <a:lnTo>
                    <a:pt x="84" y="1927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9"/>
          <p:cNvSpPr txBox="1">
            <a:spLocks noGrp="1"/>
          </p:cNvSpPr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9"/>
          <p:cNvSpPr txBox="1">
            <a:spLocks noGrp="1"/>
          </p:cNvSpPr>
          <p:nvPr>
            <p:ph type="body" idx="1"/>
          </p:nvPr>
        </p:nvSpPr>
        <p:spPr>
          <a:xfrm>
            <a:off x="432000" y="1152475"/>
            <a:ext cx="8280000" cy="3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b="1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667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520" name="Google Shape;5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Eng">
  <p:cSld name="TITLE_AND_BODY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"/>
          <p:cNvSpPr txBox="1">
            <a:spLocks noGrp="1"/>
          </p:cNvSpPr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0"/>
          <p:cNvSpPr txBox="1">
            <a:spLocks noGrp="1"/>
          </p:cNvSpPr>
          <p:nvPr>
            <p:ph type="body" idx="1"/>
          </p:nvPr>
        </p:nvSpPr>
        <p:spPr>
          <a:xfrm>
            <a:off x="432000" y="1152475"/>
            <a:ext cx="8280000" cy="3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Char char="○"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IBM Plex Sans"/>
              <a:buChar char="■"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4" name="Google Shape;5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525" name="Google Shape;525;p10"/>
          <p:cNvGrpSpPr/>
          <p:nvPr/>
        </p:nvGrpSpPr>
        <p:grpSpPr>
          <a:xfrm>
            <a:off x="7588972" y="275261"/>
            <a:ext cx="1123028" cy="219916"/>
            <a:chOff x="2981325" y="5118101"/>
            <a:chExt cx="3749675" cy="735012"/>
          </a:xfrm>
        </p:grpSpPr>
        <p:grpSp>
          <p:nvGrpSpPr>
            <p:cNvPr id="526" name="Google Shape;526;p10"/>
            <p:cNvGrpSpPr/>
            <p:nvPr/>
          </p:nvGrpSpPr>
          <p:grpSpPr>
            <a:xfrm>
              <a:off x="4676775" y="5711826"/>
              <a:ext cx="1006475" cy="141287"/>
              <a:chOff x="4676775" y="5711826"/>
              <a:chExt cx="1006475" cy="141287"/>
            </a:xfrm>
          </p:grpSpPr>
          <p:sp>
            <p:nvSpPr>
              <p:cNvPr id="527" name="Google Shape;527;p10"/>
              <p:cNvSpPr/>
              <p:nvPr/>
            </p:nvSpPr>
            <p:spPr>
              <a:xfrm>
                <a:off x="4676775" y="5713413"/>
                <a:ext cx="79375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87" extrusionOk="0">
                    <a:moveTo>
                      <a:pt x="181" y="487"/>
                    </a:moveTo>
                    <a:lnTo>
                      <a:pt x="165" y="487"/>
                    </a:lnTo>
                    <a:lnTo>
                      <a:pt x="149" y="485"/>
                    </a:lnTo>
                    <a:lnTo>
                      <a:pt x="133" y="483"/>
                    </a:lnTo>
                    <a:lnTo>
                      <a:pt x="119" y="479"/>
                    </a:lnTo>
                    <a:lnTo>
                      <a:pt x="105" y="476"/>
                    </a:lnTo>
                    <a:lnTo>
                      <a:pt x="91" y="471"/>
                    </a:lnTo>
                    <a:lnTo>
                      <a:pt x="78" y="464"/>
                    </a:lnTo>
                    <a:lnTo>
                      <a:pt x="66" y="457"/>
                    </a:lnTo>
                    <a:lnTo>
                      <a:pt x="54" y="449"/>
                    </a:lnTo>
                    <a:lnTo>
                      <a:pt x="44" y="441"/>
                    </a:lnTo>
                    <a:lnTo>
                      <a:pt x="34" y="430"/>
                    </a:lnTo>
                    <a:lnTo>
                      <a:pt x="25" y="420"/>
                    </a:lnTo>
                    <a:lnTo>
                      <a:pt x="18" y="409"/>
                    </a:lnTo>
                    <a:lnTo>
                      <a:pt x="11" y="397"/>
                    </a:lnTo>
                    <a:lnTo>
                      <a:pt x="5" y="385"/>
                    </a:lnTo>
                    <a:lnTo>
                      <a:pt x="0" y="372"/>
                    </a:lnTo>
                    <a:lnTo>
                      <a:pt x="67" y="333"/>
                    </a:lnTo>
                    <a:lnTo>
                      <a:pt x="70" y="343"/>
                    </a:lnTo>
                    <a:lnTo>
                      <a:pt x="74" y="351"/>
                    </a:lnTo>
                    <a:lnTo>
                      <a:pt x="79" y="360"/>
                    </a:lnTo>
                    <a:lnTo>
                      <a:pt x="85" y="367"/>
                    </a:lnTo>
                    <a:lnTo>
                      <a:pt x="90" y="375"/>
                    </a:lnTo>
                    <a:lnTo>
                      <a:pt x="96" y="382"/>
                    </a:lnTo>
                    <a:lnTo>
                      <a:pt x="102" y="387"/>
                    </a:lnTo>
                    <a:lnTo>
                      <a:pt x="110" y="393"/>
                    </a:lnTo>
                    <a:lnTo>
                      <a:pt x="118" y="397"/>
                    </a:lnTo>
                    <a:lnTo>
                      <a:pt x="126" y="402"/>
                    </a:lnTo>
                    <a:lnTo>
                      <a:pt x="133" y="405"/>
                    </a:lnTo>
                    <a:lnTo>
                      <a:pt x="142" y="407"/>
                    </a:lnTo>
                    <a:lnTo>
                      <a:pt x="152" y="409"/>
                    </a:lnTo>
                    <a:lnTo>
                      <a:pt x="162" y="410"/>
                    </a:lnTo>
                    <a:lnTo>
                      <a:pt x="172" y="412"/>
                    </a:lnTo>
                    <a:lnTo>
                      <a:pt x="184" y="413"/>
                    </a:lnTo>
                    <a:lnTo>
                      <a:pt x="194" y="412"/>
                    </a:lnTo>
                    <a:lnTo>
                      <a:pt x="204" y="412"/>
                    </a:lnTo>
                    <a:lnTo>
                      <a:pt x="213" y="409"/>
                    </a:lnTo>
                    <a:lnTo>
                      <a:pt x="221" y="408"/>
                    </a:lnTo>
                    <a:lnTo>
                      <a:pt x="229" y="406"/>
                    </a:lnTo>
                    <a:lnTo>
                      <a:pt x="236" y="403"/>
                    </a:lnTo>
                    <a:lnTo>
                      <a:pt x="243" y="399"/>
                    </a:lnTo>
                    <a:lnTo>
                      <a:pt x="248" y="395"/>
                    </a:lnTo>
                    <a:lnTo>
                      <a:pt x="254" y="392"/>
                    </a:lnTo>
                    <a:lnTo>
                      <a:pt x="258" y="386"/>
                    </a:lnTo>
                    <a:lnTo>
                      <a:pt x="262" y="382"/>
                    </a:lnTo>
                    <a:lnTo>
                      <a:pt x="265" y="376"/>
                    </a:lnTo>
                    <a:lnTo>
                      <a:pt x="267" y="370"/>
                    </a:lnTo>
                    <a:lnTo>
                      <a:pt x="269" y="364"/>
                    </a:lnTo>
                    <a:lnTo>
                      <a:pt x="270" y="357"/>
                    </a:lnTo>
                    <a:lnTo>
                      <a:pt x="270" y="350"/>
                    </a:lnTo>
                    <a:lnTo>
                      <a:pt x="270" y="344"/>
                    </a:lnTo>
                    <a:lnTo>
                      <a:pt x="269" y="337"/>
                    </a:lnTo>
                    <a:lnTo>
                      <a:pt x="267" y="331"/>
                    </a:lnTo>
                    <a:lnTo>
                      <a:pt x="265" y="326"/>
                    </a:lnTo>
                    <a:lnTo>
                      <a:pt x="262" y="320"/>
                    </a:lnTo>
                    <a:lnTo>
                      <a:pt x="257" y="315"/>
                    </a:lnTo>
                    <a:lnTo>
                      <a:pt x="253" y="310"/>
                    </a:lnTo>
                    <a:lnTo>
                      <a:pt x="247" y="307"/>
                    </a:lnTo>
                    <a:lnTo>
                      <a:pt x="234" y="299"/>
                    </a:lnTo>
                    <a:lnTo>
                      <a:pt x="215" y="290"/>
                    </a:lnTo>
                    <a:lnTo>
                      <a:pt x="191" y="282"/>
                    </a:lnTo>
                    <a:lnTo>
                      <a:pt x="164" y="274"/>
                    </a:lnTo>
                    <a:lnTo>
                      <a:pt x="135" y="264"/>
                    </a:lnTo>
                    <a:lnTo>
                      <a:pt x="109" y="254"/>
                    </a:lnTo>
                    <a:lnTo>
                      <a:pt x="86" y="242"/>
                    </a:lnTo>
                    <a:lnTo>
                      <a:pt x="66" y="230"/>
                    </a:lnTo>
                    <a:lnTo>
                      <a:pt x="54" y="221"/>
                    </a:lnTo>
                    <a:lnTo>
                      <a:pt x="46" y="212"/>
                    </a:lnTo>
                    <a:lnTo>
                      <a:pt x="38" y="201"/>
                    </a:lnTo>
                    <a:lnTo>
                      <a:pt x="31" y="190"/>
                    </a:lnTo>
                    <a:lnTo>
                      <a:pt x="25" y="178"/>
                    </a:lnTo>
                    <a:lnTo>
                      <a:pt x="22" y="165"/>
                    </a:lnTo>
                    <a:lnTo>
                      <a:pt x="20" y="151"/>
                    </a:lnTo>
                    <a:lnTo>
                      <a:pt x="20" y="136"/>
                    </a:lnTo>
                    <a:lnTo>
                      <a:pt x="20" y="120"/>
                    </a:lnTo>
                    <a:lnTo>
                      <a:pt x="22" y="106"/>
                    </a:lnTo>
                    <a:lnTo>
                      <a:pt x="25" y="92"/>
                    </a:lnTo>
                    <a:lnTo>
                      <a:pt x="31" y="80"/>
                    </a:lnTo>
                    <a:lnTo>
                      <a:pt x="37" y="68"/>
                    </a:lnTo>
                    <a:lnTo>
                      <a:pt x="44" y="57"/>
                    </a:lnTo>
                    <a:lnTo>
                      <a:pt x="53" y="47"/>
                    </a:lnTo>
                    <a:lnTo>
                      <a:pt x="63" y="37"/>
                    </a:lnTo>
                    <a:lnTo>
                      <a:pt x="74" y="28"/>
                    </a:lnTo>
                    <a:lnTo>
                      <a:pt x="87" y="21"/>
                    </a:lnTo>
                    <a:lnTo>
                      <a:pt x="99" y="14"/>
                    </a:lnTo>
                    <a:lnTo>
                      <a:pt x="112" y="9"/>
                    </a:lnTo>
                    <a:lnTo>
                      <a:pt x="126" y="5"/>
                    </a:lnTo>
                    <a:lnTo>
                      <a:pt x="140" y="2"/>
                    </a:lnTo>
                    <a:lnTo>
                      <a:pt x="155" y="1"/>
                    </a:lnTo>
                    <a:lnTo>
                      <a:pt x="170" y="0"/>
                    </a:lnTo>
                    <a:lnTo>
                      <a:pt x="185" y="0"/>
                    </a:lnTo>
                    <a:lnTo>
                      <a:pt x="198" y="2"/>
                    </a:lnTo>
                    <a:lnTo>
                      <a:pt x="210" y="3"/>
                    </a:lnTo>
                    <a:lnTo>
                      <a:pt x="223" y="6"/>
                    </a:lnTo>
                    <a:lnTo>
                      <a:pt x="235" y="11"/>
                    </a:lnTo>
                    <a:lnTo>
                      <a:pt x="247" y="15"/>
                    </a:lnTo>
                    <a:lnTo>
                      <a:pt x="258" y="21"/>
                    </a:lnTo>
                    <a:lnTo>
                      <a:pt x="268" y="28"/>
                    </a:lnTo>
                    <a:lnTo>
                      <a:pt x="279" y="34"/>
                    </a:lnTo>
                    <a:lnTo>
                      <a:pt x="289" y="42"/>
                    </a:lnTo>
                    <a:lnTo>
                      <a:pt x="298" y="51"/>
                    </a:lnTo>
                    <a:lnTo>
                      <a:pt x="307" y="60"/>
                    </a:lnTo>
                    <a:lnTo>
                      <a:pt x="315" y="70"/>
                    </a:lnTo>
                    <a:lnTo>
                      <a:pt x="322" y="80"/>
                    </a:lnTo>
                    <a:lnTo>
                      <a:pt x="328" y="91"/>
                    </a:lnTo>
                    <a:lnTo>
                      <a:pt x="335" y="103"/>
                    </a:lnTo>
                    <a:lnTo>
                      <a:pt x="269" y="141"/>
                    </a:lnTo>
                    <a:lnTo>
                      <a:pt x="262" y="126"/>
                    </a:lnTo>
                    <a:lnTo>
                      <a:pt x="253" y="112"/>
                    </a:lnTo>
                    <a:lnTo>
                      <a:pt x="247" y="107"/>
                    </a:lnTo>
                    <a:lnTo>
                      <a:pt x="241" y="101"/>
                    </a:lnTo>
                    <a:lnTo>
                      <a:pt x="236" y="96"/>
                    </a:lnTo>
                    <a:lnTo>
                      <a:pt x="230" y="91"/>
                    </a:lnTo>
                    <a:lnTo>
                      <a:pt x="224" y="88"/>
                    </a:lnTo>
                    <a:lnTo>
                      <a:pt x="217" y="84"/>
                    </a:lnTo>
                    <a:lnTo>
                      <a:pt x="210" y="81"/>
                    </a:lnTo>
                    <a:lnTo>
                      <a:pt x="203" y="79"/>
                    </a:lnTo>
                    <a:lnTo>
                      <a:pt x="187" y="77"/>
                    </a:lnTo>
                    <a:lnTo>
                      <a:pt x="170" y="75"/>
                    </a:lnTo>
                    <a:lnTo>
                      <a:pt x="155" y="77"/>
                    </a:lnTo>
                    <a:lnTo>
                      <a:pt x="140" y="79"/>
                    </a:lnTo>
                    <a:lnTo>
                      <a:pt x="133" y="81"/>
                    </a:lnTo>
                    <a:lnTo>
                      <a:pt x="128" y="84"/>
                    </a:lnTo>
                    <a:lnTo>
                      <a:pt x="122" y="88"/>
                    </a:lnTo>
                    <a:lnTo>
                      <a:pt x="117" y="91"/>
                    </a:lnTo>
                    <a:lnTo>
                      <a:pt x="112" y="96"/>
                    </a:lnTo>
                    <a:lnTo>
                      <a:pt x="108" y="100"/>
                    </a:lnTo>
                    <a:lnTo>
                      <a:pt x="105" y="104"/>
                    </a:lnTo>
                    <a:lnTo>
                      <a:pt x="101" y="110"/>
                    </a:lnTo>
                    <a:lnTo>
                      <a:pt x="100" y="114"/>
                    </a:lnTo>
                    <a:lnTo>
                      <a:pt x="98" y="121"/>
                    </a:lnTo>
                    <a:lnTo>
                      <a:pt x="97" y="127"/>
                    </a:lnTo>
                    <a:lnTo>
                      <a:pt x="97" y="133"/>
                    </a:lnTo>
                    <a:lnTo>
                      <a:pt x="97" y="140"/>
                    </a:lnTo>
                    <a:lnTo>
                      <a:pt x="98" y="146"/>
                    </a:lnTo>
                    <a:lnTo>
                      <a:pt x="100" y="151"/>
                    </a:lnTo>
                    <a:lnTo>
                      <a:pt x="101" y="157"/>
                    </a:lnTo>
                    <a:lnTo>
                      <a:pt x="105" y="162"/>
                    </a:lnTo>
                    <a:lnTo>
                      <a:pt x="108" y="167"/>
                    </a:lnTo>
                    <a:lnTo>
                      <a:pt x="112" y="171"/>
                    </a:lnTo>
                    <a:lnTo>
                      <a:pt x="117" y="176"/>
                    </a:lnTo>
                    <a:lnTo>
                      <a:pt x="129" y="182"/>
                    </a:lnTo>
                    <a:lnTo>
                      <a:pt x="146" y="190"/>
                    </a:lnTo>
                    <a:lnTo>
                      <a:pt x="167" y="198"/>
                    </a:lnTo>
                    <a:lnTo>
                      <a:pt x="191" y="207"/>
                    </a:lnTo>
                    <a:lnTo>
                      <a:pt x="207" y="211"/>
                    </a:lnTo>
                    <a:lnTo>
                      <a:pt x="218" y="216"/>
                    </a:lnTo>
                    <a:lnTo>
                      <a:pt x="226" y="219"/>
                    </a:lnTo>
                    <a:lnTo>
                      <a:pt x="230" y="220"/>
                    </a:lnTo>
                    <a:lnTo>
                      <a:pt x="236" y="222"/>
                    </a:lnTo>
                    <a:lnTo>
                      <a:pt x="244" y="225"/>
                    </a:lnTo>
                    <a:lnTo>
                      <a:pt x="254" y="229"/>
                    </a:lnTo>
                    <a:lnTo>
                      <a:pt x="265" y="234"/>
                    </a:lnTo>
                    <a:lnTo>
                      <a:pt x="276" y="238"/>
                    </a:lnTo>
                    <a:lnTo>
                      <a:pt x="285" y="242"/>
                    </a:lnTo>
                    <a:lnTo>
                      <a:pt x="293" y="247"/>
                    </a:lnTo>
                    <a:lnTo>
                      <a:pt x="299" y="252"/>
                    </a:lnTo>
                    <a:lnTo>
                      <a:pt x="312" y="262"/>
                    </a:lnTo>
                    <a:lnTo>
                      <a:pt x="323" y="274"/>
                    </a:lnTo>
                    <a:lnTo>
                      <a:pt x="331" y="285"/>
                    </a:lnTo>
                    <a:lnTo>
                      <a:pt x="338" y="297"/>
                    </a:lnTo>
                    <a:lnTo>
                      <a:pt x="343" y="309"/>
                    </a:lnTo>
                    <a:lnTo>
                      <a:pt x="346" y="323"/>
                    </a:lnTo>
                    <a:lnTo>
                      <a:pt x="348" y="336"/>
                    </a:lnTo>
                    <a:lnTo>
                      <a:pt x="348" y="349"/>
                    </a:lnTo>
                    <a:lnTo>
                      <a:pt x="347" y="365"/>
                    </a:lnTo>
                    <a:lnTo>
                      <a:pt x="345" y="379"/>
                    </a:lnTo>
                    <a:lnTo>
                      <a:pt x="342" y="394"/>
                    </a:lnTo>
                    <a:lnTo>
                      <a:pt x="336" y="406"/>
                    </a:lnTo>
                    <a:lnTo>
                      <a:pt x="329" y="418"/>
                    </a:lnTo>
                    <a:lnTo>
                      <a:pt x="322" y="430"/>
                    </a:lnTo>
                    <a:lnTo>
                      <a:pt x="313" y="441"/>
                    </a:lnTo>
                    <a:lnTo>
                      <a:pt x="302" y="451"/>
                    </a:lnTo>
                    <a:lnTo>
                      <a:pt x="289" y="459"/>
                    </a:lnTo>
                    <a:lnTo>
                      <a:pt x="277" y="466"/>
                    </a:lnTo>
                    <a:lnTo>
                      <a:pt x="264" y="473"/>
                    </a:lnTo>
                    <a:lnTo>
                      <a:pt x="249" y="478"/>
                    </a:lnTo>
                    <a:lnTo>
                      <a:pt x="234" y="482"/>
                    </a:lnTo>
                    <a:lnTo>
                      <a:pt x="217" y="485"/>
                    </a:lnTo>
                    <a:lnTo>
                      <a:pt x="199" y="487"/>
                    </a:lnTo>
                    <a:lnTo>
                      <a:pt x="181" y="487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10"/>
              <p:cNvSpPr/>
              <p:nvPr/>
            </p:nvSpPr>
            <p:spPr>
              <a:xfrm>
                <a:off x="4768850" y="5745163"/>
                <a:ext cx="793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353" extrusionOk="0">
                    <a:moveTo>
                      <a:pt x="303" y="302"/>
                    </a:moveTo>
                    <a:lnTo>
                      <a:pt x="289" y="314"/>
                    </a:lnTo>
                    <a:lnTo>
                      <a:pt x="276" y="324"/>
                    </a:lnTo>
                    <a:lnTo>
                      <a:pt x="260" y="333"/>
                    </a:lnTo>
                    <a:lnTo>
                      <a:pt x="246" y="341"/>
                    </a:lnTo>
                    <a:lnTo>
                      <a:pt x="229" y="347"/>
                    </a:lnTo>
                    <a:lnTo>
                      <a:pt x="212" y="350"/>
                    </a:lnTo>
                    <a:lnTo>
                      <a:pt x="195" y="352"/>
                    </a:lnTo>
                    <a:lnTo>
                      <a:pt x="177" y="353"/>
                    </a:lnTo>
                    <a:lnTo>
                      <a:pt x="159" y="352"/>
                    </a:lnTo>
                    <a:lnTo>
                      <a:pt x="141" y="350"/>
                    </a:lnTo>
                    <a:lnTo>
                      <a:pt x="124" y="347"/>
                    </a:lnTo>
                    <a:lnTo>
                      <a:pt x="108" y="341"/>
                    </a:lnTo>
                    <a:lnTo>
                      <a:pt x="92" y="333"/>
                    </a:lnTo>
                    <a:lnTo>
                      <a:pt x="78" y="324"/>
                    </a:lnTo>
                    <a:lnTo>
                      <a:pt x="64" y="314"/>
                    </a:lnTo>
                    <a:lnTo>
                      <a:pt x="51" y="302"/>
                    </a:lnTo>
                    <a:lnTo>
                      <a:pt x="39" y="289"/>
                    </a:lnTo>
                    <a:lnTo>
                      <a:pt x="29" y="275"/>
                    </a:lnTo>
                    <a:lnTo>
                      <a:pt x="20" y="261"/>
                    </a:lnTo>
                    <a:lnTo>
                      <a:pt x="12" y="245"/>
                    </a:lnTo>
                    <a:lnTo>
                      <a:pt x="6" y="229"/>
                    </a:lnTo>
                    <a:lnTo>
                      <a:pt x="2" y="212"/>
                    </a:lnTo>
                    <a:lnTo>
                      <a:pt x="0" y="195"/>
                    </a:lnTo>
                    <a:lnTo>
                      <a:pt x="0" y="176"/>
                    </a:lnTo>
                    <a:lnTo>
                      <a:pt x="0" y="158"/>
                    </a:lnTo>
                    <a:lnTo>
                      <a:pt x="2" y="141"/>
                    </a:lnTo>
                    <a:lnTo>
                      <a:pt x="6" y="124"/>
                    </a:lnTo>
                    <a:lnTo>
                      <a:pt x="12" y="108"/>
                    </a:lnTo>
                    <a:lnTo>
                      <a:pt x="20" y="93"/>
                    </a:lnTo>
                    <a:lnTo>
                      <a:pt x="29" y="78"/>
                    </a:lnTo>
                    <a:lnTo>
                      <a:pt x="39" y="65"/>
                    </a:lnTo>
                    <a:lnTo>
                      <a:pt x="51" y="52"/>
                    </a:lnTo>
                    <a:lnTo>
                      <a:pt x="64" y="39"/>
                    </a:lnTo>
                    <a:lnTo>
                      <a:pt x="78" y="29"/>
                    </a:lnTo>
                    <a:lnTo>
                      <a:pt x="92" y="20"/>
                    </a:lnTo>
                    <a:lnTo>
                      <a:pt x="108" y="13"/>
                    </a:lnTo>
                    <a:lnTo>
                      <a:pt x="124" y="7"/>
                    </a:lnTo>
                    <a:lnTo>
                      <a:pt x="141" y="4"/>
                    </a:lnTo>
                    <a:lnTo>
                      <a:pt x="159" y="0"/>
                    </a:lnTo>
                    <a:lnTo>
                      <a:pt x="177" y="0"/>
                    </a:lnTo>
                    <a:lnTo>
                      <a:pt x="195" y="0"/>
                    </a:lnTo>
                    <a:lnTo>
                      <a:pt x="212" y="4"/>
                    </a:lnTo>
                    <a:lnTo>
                      <a:pt x="229" y="7"/>
                    </a:lnTo>
                    <a:lnTo>
                      <a:pt x="246" y="13"/>
                    </a:lnTo>
                    <a:lnTo>
                      <a:pt x="260" y="20"/>
                    </a:lnTo>
                    <a:lnTo>
                      <a:pt x="276" y="29"/>
                    </a:lnTo>
                    <a:lnTo>
                      <a:pt x="289" y="39"/>
                    </a:lnTo>
                    <a:lnTo>
                      <a:pt x="303" y="52"/>
                    </a:lnTo>
                    <a:lnTo>
                      <a:pt x="315" y="65"/>
                    </a:lnTo>
                    <a:lnTo>
                      <a:pt x="325" y="78"/>
                    </a:lnTo>
                    <a:lnTo>
                      <a:pt x="334" y="93"/>
                    </a:lnTo>
                    <a:lnTo>
                      <a:pt x="342" y="108"/>
                    </a:lnTo>
                    <a:lnTo>
                      <a:pt x="347" y="124"/>
                    </a:lnTo>
                    <a:lnTo>
                      <a:pt x="350" y="141"/>
                    </a:lnTo>
                    <a:lnTo>
                      <a:pt x="354" y="158"/>
                    </a:lnTo>
                    <a:lnTo>
                      <a:pt x="354" y="176"/>
                    </a:lnTo>
                    <a:lnTo>
                      <a:pt x="354" y="195"/>
                    </a:lnTo>
                    <a:lnTo>
                      <a:pt x="350" y="212"/>
                    </a:lnTo>
                    <a:lnTo>
                      <a:pt x="347" y="229"/>
                    </a:lnTo>
                    <a:lnTo>
                      <a:pt x="342" y="245"/>
                    </a:lnTo>
                    <a:lnTo>
                      <a:pt x="334" y="261"/>
                    </a:lnTo>
                    <a:lnTo>
                      <a:pt x="325" y="275"/>
                    </a:lnTo>
                    <a:lnTo>
                      <a:pt x="315" y="289"/>
                    </a:lnTo>
                    <a:lnTo>
                      <a:pt x="303" y="302"/>
                    </a:lnTo>
                    <a:close/>
                    <a:moveTo>
                      <a:pt x="72" y="176"/>
                    </a:moveTo>
                    <a:lnTo>
                      <a:pt x="72" y="187"/>
                    </a:lnTo>
                    <a:lnTo>
                      <a:pt x="73" y="199"/>
                    </a:lnTo>
                    <a:lnTo>
                      <a:pt x="77" y="209"/>
                    </a:lnTo>
                    <a:lnTo>
                      <a:pt x="80" y="219"/>
                    </a:lnTo>
                    <a:lnTo>
                      <a:pt x="83" y="227"/>
                    </a:lnTo>
                    <a:lnTo>
                      <a:pt x="89" y="236"/>
                    </a:lnTo>
                    <a:lnTo>
                      <a:pt x="95" y="245"/>
                    </a:lnTo>
                    <a:lnTo>
                      <a:pt x="102" y="253"/>
                    </a:lnTo>
                    <a:lnTo>
                      <a:pt x="110" y="260"/>
                    </a:lnTo>
                    <a:lnTo>
                      <a:pt x="118" y="265"/>
                    </a:lnTo>
                    <a:lnTo>
                      <a:pt x="127" y="271"/>
                    </a:lnTo>
                    <a:lnTo>
                      <a:pt x="136" y="275"/>
                    </a:lnTo>
                    <a:lnTo>
                      <a:pt x="146" y="279"/>
                    </a:lnTo>
                    <a:lnTo>
                      <a:pt x="156" y="281"/>
                    </a:lnTo>
                    <a:lnTo>
                      <a:pt x="166" y="282"/>
                    </a:lnTo>
                    <a:lnTo>
                      <a:pt x="177" y="283"/>
                    </a:lnTo>
                    <a:lnTo>
                      <a:pt x="188" y="282"/>
                    </a:lnTo>
                    <a:lnTo>
                      <a:pt x="198" y="281"/>
                    </a:lnTo>
                    <a:lnTo>
                      <a:pt x="208" y="279"/>
                    </a:lnTo>
                    <a:lnTo>
                      <a:pt x="218" y="275"/>
                    </a:lnTo>
                    <a:lnTo>
                      <a:pt x="227" y="271"/>
                    </a:lnTo>
                    <a:lnTo>
                      <a:pt x="236" y="265"/>
                    </a:lnTo>
                    <a:lnTo>
                      <a:pt x="244" y="260"/>
                    </a:lnTo>
                    <a:lnTo>
                      <a:pt x="251" y="253"/>
                    </a:lnTo>
                    <a:lnTo>
                      <a:pt x="258" y="245"/>
                    </a:lnTo>
                    <a:lnTo>
                      <a:pt x="265" y="236"/>
                    </a:lnTo>
                    <a:lnTo>
                      <a:pt x="269" y="227"/>
                    </a:lnTo>
                    <a:lnTo>
                      <a:pt x="274" y="219"/>
                    </a:lnTo>
                    <a:lnTo>
                      <a:pt x="277" y="209"/>
                    </a:lnTo>
                    <a:lnTo>
                      <a:pt x="279" y="199"/>
                    </a:lnTo>
                    <a:lnTo>
                      <a:pt x="281" y="187"/>
                    </a:lnTo>
                    <a:lnTo>
                      <a:pt x="281" y="176"/>
                    </a:lnTo>
                    <a:lnTo>
                      <a:pt x="281" y="165"/>
                    </a:lnTo>
                    <a:lnTo>
                      <a:pt x="279" y="155"/>
                    </a:lnTo>
                    <a:lnTo>
                      <a:pt x="277" y="145"/>
                    </a:lnTo>
                    <a:lnTo>
                      <a:pt x="274" y="135"/>
                    </a:lnTo>
                    <a:lnTo>
                      <a:pt x="269" y="126"/>
                    </a:lnTo>
                    <a:lnTo>
                      <a:pt x="265" y="117"/>
                    </a:lnTo>
                    <a:lnTo>
                      <a:pt x="258" y="108"/>
                    </a:lnTo>
                    <a:lnTo>
                      <a:pt x="251" y="101"/>
                    </a:lnTo>
                    <a:lnTo>
                      <a:pt x="244" y="94"/>
                    </a:lnTo>
                    <a:lnTo>
                      <a:pt x="236" y="87"/>
                    </a:lnTo>
                    <a:lnTo>
                      <a:pt x="227" y="83"/>
                    </a:lnTo>
                    <a:lnTo>
                      <a:pt x="218" y="78"/>
                    </a:lnTo>
                    <a:lnTo>
                      <a:pt x="208" y="75"/>
                    </a:lnTo>
                    <a:lnTo>
                      <a:pt x="198" y="73"/>
                    </a:lnTo>
                    <a:lnTo>
                      <a:pt x="188" y="72"/>
                    </a:lnTo>
                    <a:lnTo>
                      <a:pt x="177" y="71"/>
                    </a:lnTo>
                    <a:lnTo>
                      <a:pt x="166" y="72"/>
                    </a:lnTo>
                    <a:lnTo>
                      <a:pt x="156" y="73"/>
                    </a:lnTo>
                    <a:lnTo>
                      <a:pt x="146" y="75"/>
                    </a:lnTo>
                    <a:lnTo>
                      <a:pt x="136" y="78"/>
                    </a:lnTo>
                    <a:lnTo>
                      <a:pt x="127" y="83"/>
                    </a:lnTo>
                    <a:lnTo>
                      <a:pt x="118" y="87"/>
                    </a:lnTo>
                    <a:lnTo>
                      <a:pt x="110" y="94"/>
                    </a:lnTo>
                    <a:lnTo>
                      <a:pt x="102" y="101"/>
                    </a:lnTo>
                    <a:lnTo>
                      <a:pt x="95" y="108"/>
                    </a:lnTo>
                    <a:lnTo>
                      <a:pt x="89" y="117"/>
                    </a:lnTo>
                    <a:lnTo>
                      <a:pt x="83" y="126"/>
                    </a:lnTo>
                    <a:lnTo>
                      <a:pt x="80" y="135"/>
                    </a:lnTo>
                    <a:lnTo>
                      <a:pt x="77" y="145"/>
                    </a:lnTo>
                    <a:lnTo>
                      <a:pt x="73" y="155"/>
                    </a:lnTo>
                    <a:lnTo>
                      <a:pt x="72" y="165"/>
                    </a:lnTo>
                    <a:lnTo>
                      <a:pt x="72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4854575" y="5713413"/>
                <a:ext cx="46037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78" extrusionOk="0">
                    <a:moveTo>
                      <a:pt x="203" y="0"/>
                    </a:moveTo>
                    <a:lnTo>
                      <a:pt x="203" y="70"/>
                    </a:lnTo>
                    <a:lnTo>
                      <a:pt x="193" y="69"/>
                    </a:lnTo>
                    <a:lnTo>
                      <a:pt x="184" y="69"/>
                    </a:lnTo>
                    <a:lnTo>
                      <a:pt x="175" y="70"/>
                    </a:lnTo>
                    <a:lnTo>
                      <a:pt x="169" y="71"/>
                    </a:lnTo>
                    <a:lnTo>
                      <a:pt x="161" y="73"/>
                    </a:lnTo>
                    <a:lnTo>
                      <a:pt x="154" y="75"/>
                    </a:lnTo>
                    <a:lnTo>
                      <a:pt x="149" y="79"/>
                    </a:lnTo>
                    <a:lnTo>
                      <a:pt x="143" y="83"/>
                    </a:lnTo>
                    <a:lnTo>
                      <a:pt x="139" y="88"/>
                    </a:lnTo>
                    <a:lnTo>
                      <a:pt x="134" y="92"/>
                    </a:lnTo>
                    <a:lnTo>
                      <a:pt x="131" y="98"/>
                    </a:lnTo>
                    <a:lnTo>
                      <a:pt x="129" y="104"/>
                    </a:lnTo>
                    <a:lnTo>
                      <a:pt x="126" y="111"/>
                    </a:lnTo>
                    <a:lnTo>
                      <a:pt x="125" y="119"/>
                    </a:lnTo>
                    <a:lnTo>
                      <a:pt x="124" y="128"/>
                    </a:lnTo>
                    <a:lnTo>
                      <a:pt x="123" y="137"/>
                    </a:lnTo>
                    <a:lnTo>
                      <a:pt x="123" y="143"/>
                    </a:lnTo>
                    <a:lnTo>
                      <a:pt x="203" y="143"/>
                    </a:lnTo>
                    <a:lnTo>
                      <a:pt x="203" y="212"/>
                    </a:lnTo>
                    <a:lnTo>
                      <a:pt x="123" y="212"/>
                    </a:lnTo>
                    <a:lnTo>
                      <a:pt x="123" y="478"/>
                    </a:lnTo>
                    <a:lnTo>
                      <a:pt x="51" y="478"/>
                    </a:lnTo>
                    <a:lnTo>
                      <a:pt x="51" y="212"/>
                    </a:lnTo>
                    <a:lnTo>
                      <a:pt x="0" y="212"/>
                    </a:lnTo>
                    <a:lnTo>
                      <a:pt x="0" y="143"/>
                    </a:lnTo>
                    <a:lnTo>
                      <a:pt x="51" y="143"/>
                    </a:lnTo>
                    <a:lnTo>
                      <a:pt x="51" y="137"/>
                    </a:lnTo>
                    <a:lnTo>
                      <a:pt x="52" y="119"/>
                    </a:lnTo>
                    <a:lnTo>
                      <a:pt x="53" y="103"/>
                    </a:lnTo>
                    <a:lnTo>
                      <a:pt x="56" y="89"/>
                    </a:lnTo>
                    <a:lnTo>
                      <a:pt x="61" y="74"/>
                    </a:lnTo>
                    <a:lnTo>
                      <a:pt x="66" y="62"/>
                    </a:lnTo>
                    <a:lnTo>
                      <a:pt x="73" y="51"/>
                    </a:lnTo>
                    <a:lnTo>
                      <a:pt x="81" y="40"/>
                    </a:lnTo>
                    <a:lnTo>
                      <a:pt x="90" y="31"/>
                    </a:lnTo>
                    <a:lnTo>
                      <a:pt x="101" y="22"/>
                    </a:lnTo>
                    <a:lnTo>
                      <a:pt x="112" y="15"/>
                    </a:lnTo>
                    <a:lnTo>
                      <a:pt x="124" y="10"/>
                    </a:lnTo>
                    <a:lnTo>
                      <a:pt x="138" y="5"/>
                    </a:lnTo>
                    <a:lnTo>
                      <a:pt x="152" y="2"/>
                    </a:lnTo>
                    <a:lnTo>
                      <a:pt x="168" y="0"/>
                    </a:lnTo>
                    <a:lnTo>
                      <a:pt x="185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4906963" y="5724526"/>
                <a:ext cx="49212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3" extrusionOk="0">
                    <a:moveTo>
                      <a:pt x="218" y="94"/>
                    </a:moveTo>
                    <a:lnTo>
                      <a:pt x="218" y="163"/>
                    </a:lnTo>
                    <a:lnTo>
                      <a:pt x="134" y="163"/>
                    </a:lnTo>
                    <a:lnTo>
                      <a:pt x="134" y="325"/>
                    </a:lnTo>
                    <a:lnTo>
                      <a:pt x="134" y="335"/>
                    </a:lnTo>
                    <a:lnTo>
                      <a:pt x="137" y="343"/>
                    </a:lnTo>
                    <a:lnTo>
                      <a:pt x="140" y="349"/>
                    </a:lnTo>
                    <a:lnTo>
                      <a:pt x="143" y="355"/>
                    </a:lnTo>
                    <a:lnTo>
                      <a:pt x="149" y="359"/>
                    </a:lnTo>
                    <a:lnTo>
                      <a:pt x="156" y="361"/>
                    </a:lnTo>
                    <a:lnTo>
                      <a:pt x="162" y="364"/>
                    </a:lnTo>
                    <a:lnTo>
                      <a:pt x="171" y="365"/>
                    </a:lnTo>
                    <a:lnTo>
                      <a:pt x="181" y="366"/>
                    </a:lnTo>
                    <a:lnTo>
                      <a:pt x="192" y="366"/>
                    </a:lnTo>
                    <a:lnTo>
                      <a:pt x="205" y="365"/>
                    </a:lnTo>
                    <a:lnTo>
                      <a:pt x="218" y="365"/>
                    </a:lnTo>
                    <a:lnTo>
                      <a:pt x="218" y="429"/>
                    </a:lnTo>
                    <a:lnTo>
                      <a:pt x="198" y="432"/>
                    </a:lnTo>
                    <a:lnTo>
                      <a:pt x="179" y="433"/>
                    </a:lnTo>
                    <a:lnTo>
                      <a:pt x="162" y="433"/>
                    </a:lnTo>
                    <a:lnTo>
                      <a:pt x="147" y="432"/>
                    </a:lnTo>
                    <a:lnTo>
                      <a:pt x="132" y="429"/>
                    </a:lnTo>
                    <a:lnTo>
                      <a:pt x="119" y="426"/>
                    </a:lnTo>
                    <a:lnTo>
                      <a:pt x="108" y="422"/>
                    </a:lnTo>
                    <a:lnTo>
                      <a:pt x="98" y="416"/>
                    </a:lnTo>
                    <a:lnTo>
                      <a:pt x="90" y="408"/>
                    </a:lnTo>
                    <a:lnTo>
                      <a:pt x="82" y="400"/>
                    </a:lnTo>
                    <a:lnTo>
                      <a:pt x="75" y="392"/>
                    </a:lnTo>
                    <a:lnTo>
                      <a:pt x="71" y="380"/>
                    </a:lnTo>
                    <a:lnTo>
                      <a:pt x="66" y="368"/>
                    </a:lnTo>
                    <a:lnTo>
                      <a:pt x="64" y="355"/>
                    </a:lnTo>
                    <a:lnTo>
                      <a:pt x="62" y="340"/>
                    </a:lnTo>
                    <a:lnTo>
                      <a:pt x="62" y="325"/>
                    </a:lnTo>
                    <a:lnTo>
                      <a:pt x="62" y="163"/>
                    </a:lnTo>
                    <a:lnTo>
                      <a:pt x="0" y="163"/>
                    </a:lnTo>
                    <a:lnTo>
                      <a:pt x="0" y="94"/>
                    </a:lnTo>
                    <a:lnTo>
                      <a:pt x="62" y="94"/>
                    </a:lnTo>
                    <a:lnTo>
                      <a:pt x="62" y="21"/>
                    </a:lnTo>
                    <a:lnTo>
                      <a:pt x="134" y="0"/>
                    </a:lnTo>
                    <a:lnTo>
                      <a:pt x="134" y="94"/>
                    </a:lnTo>
                    <a:lnTo>
                      <a:pt x="218" y="94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4970463" y="5711826"/>
                <a:ext cx="15900" cy="111000"/>
              </a:xfrm>
              <a:prstGeom prst="rect">
                <a:avLst/>
              </a:pr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5003800" y="5713413"/>
                <a:ext cx="20637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92" h="478" extrusionOk="0">
                    <a:moveTo>
                      <a:pt x="77" y="79"/>
                    </a:moveTo>
                    <a:lnTo>
                      <a:pt x="71" y="85"/>
                    </a:lnTo>
                    <a:lnTo>
                      <a:pt x="63" y="89"/>
                    </a:lnTo>
                    <a:lnTo>
                      <a:pt x="55" y="92"/>
                    </a:lnTo>
                    <a:lnTo>
                      <a:pt x="45" y="92"/>
                    </a:lnTo>
                    <a:lnTo>
                      <a:pt x="36" y="92"/>
                    </a:lnTo>
                    <a:lnTo>
                      <a:pt x="27" y="89"/>
                    </a:lnTo>
                    <a:lnTo>
                      <a:pt x="20" y="85"/>
                    </a:lnTo>
                    <a:lnTo>
                      <a:pt x="13" y="79"/>
                    </a:lnTo>
                    <a:lnTo>
                      <a:pt x="6" y="72"/>
                    </a:lnTo>
                    <a:lnTo>
                      <a:pt x="3" y="64"/>
                    </a:lnTo>
                    <a:lnTo>
                      <a:pt x="0" y="55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3" y="29"/>
                    </a:lnTo>
                    <a:lnTo>
                      <a:pt x="6" y="21"/>
                    </a:lnTo>
                    <a:lnTo>
                      <a:pt x="13" y="14"/>
                    </a:lnTo>
                    <a:lnTo>
                      <a:pt x="20" y="8"/>
                    </a:lnTo>
                    <a:lnTo>
                      <a:pt x="27" y="3"/>
                    </a:lnTo>
                    <a:lnTo>
                      <a:pt x="36" y="1"/>
                    </a:lnTo>
                    <a:lnTo>
                      <a:pt x="45" y="0"/>
                    </a:lnTo>
                    <a:lnTo>
                      <a:pt x="55" y="1"/>
                    </a:lnTo>
                    <a:lnTo>
                      <a:pt x="63" y="3"/>
                    </a:lnTo>
                    <a:lnTo>
                      <a:pt x="72" y="8"/>
                    </a:lnTo>
                    <a:lnTo>
                      <a:pt x="79" y="14"/>
                    </a:lnTo>
                    <a:lnTo>
                      <a:pt x="84" y="21"/>
                    </a:lnTo>
                    <a:lnTo>
                      <a:pt x="89" y="29"/>
                    </a:lnTo>
                    <a:lnTo>
                      <a:pt x="91" y="38"/>
                    </a:lnTo>
                    <a:lnTo>
                      <a:pt x="92" y="47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4" y="72"/>
                    </a:lnTo>
                    <a:lnTo>
                      <a:pt x="77" y="79"/>
                    </a:lnTo>
                    <a:close/>
                    <a:moveTo>
                      <a:pt x="82" y="478"/>
                    </a:moveTo>
                    <a:lnTo>
                      <a:pt x="10" y="478"/>
                    </a:lnTo>
                    <a:lnTo>
                      <a:pt x="10" y="143"/>
                    </a:lnTo>
                    <a:lnTo>
                      <a:pt x="82" y="143"/>
                    </a:lnTo>
                    <a:lnTo>
                      <a:pt x="82" y="47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0"/>
              <p:cNvSpPr/>
              <p:nvPr/>
            </p:nvSpPr>
            <p:spPr>
              <a:xfrm>
                <a:off x="5041900" y="5745163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44" extrusionOk="0">
                    <a:moveTo>
                      <a:pt x="175" y="0"/>
                    </a:moveTo>
                    <a:lnTo>
                      <a:pt x="190" y="0"/>
                    </a:lnTo>
                    <a:lnTo>
                      <a:pt x="203" y="3"/>
                    </a:lnTo>
                    <a:lnTo>
                      <a:pt x="217" y="5"/>
                    </a:lnTo>
                    <a:lnTo>
                      <a:pt x="229" y="9"/>
                    </a:lnTo>
                    <a:lnTo>
                      <a:pt x="240" y="15"/>
                    </a:lnTo>
                    <a:lnTo>
                      <a:pt x="250" y="22"/>
                    </a:lnTo>
                    <a:lnTo>
                      <a:pt x="260" y="29"/>
                    </a:lnTo>
                    <a:lnTo>
                      <a:pt x="269" y="38"/>
                    </a:lnTo>
                    <a:lnTo>
                      <a:pt x="278" y="47"/>
                    </a:lnTo>
                    <a:lnTo>
                      <a:pt x="285" y="58"/>
                    </a:lnTo>
                    <a:lnTo>
                      <a:pt x="291" y="69"/>
                    </a:lnTo>
                    <a:lnTo>
                      <a:pt x="296" y="82"/>
                    </a:lnTo>
                    <a:lnTo>
                      <a:pt x="300" y="94"/>
                    </a:lnTo>
                    <a:lnTo>
                      <a:pt x="302" y="108"/>
                    </a:lnTo>
                    <a:lnTo>
                      <a:pt x="305" y="123"/>
                    </a:lnTo>
                    <a:lnTo>
                      <a:pt x="305" y="138"/>
                    </a:lnTo>
                    <a:lnTo>
                      <a:pt x="305" y="344"/>
                    </a:lnTo>
                    <a:lnTo>
                      <a:pt x="232" y="344"/>
                    </a:lnTo>
                    <a:lnTo>
                      <a:pt x="232" y="146"/>
                    </a:lnTo>
                    <a:lnTo>
                      <a:pt x="232" y="136"/>
                    </a:lnTo>
                    <a:lnTo>
                      <a:pt x="231" y="128"/>
                    </a:lnTo>
                    <a:lnTo>
                      <a:pt x="229" y="121"/>
                    </a:lnTo>
                    <a:lnTo>
                      <a:pt x="227" y="113"/>
                    </a:lnTo>
                    <a:lnTo>
                      <a:pt x="224" y="106"/>
                    </a:lnTo>
                    <a:lnTo>
                      <a:pt x="221" y="100"/>
                    </a:lnTo>
                    <a:lnTo>
                      <a:pt x="217" y="94"/>
                    </a:lnTo>
                    <a:lnTo>
                      <a:pt x="212" y="88"/>
                    </a:lnTo>
                    <a:lnTo>
                      <a:pt x="207" y="84"/>
                    </a:lnTo>
                    <a:lnTo>
                      <a:pt x="201" y="79"/>
                    </a:lnTo>
                    <a:lnTo>
                      <a:pt x="194" y="76"/>
                    </a:lnTo>
                    <a:lnTo>
                      <a:pt x="188" y="73"/>
                    </a:lnTo>
                    <a:lnTo>
                      <a:pt x="181" y="71"/>
                    </a:lnTo>
                    <a:lnTo>
                      <a:pt x="173" y="69"/>
                    </a:lnTo>
                    <a:lnTo>
                      <a:pt x="165" y="68"/>
                    </a:lnTo>
                    <a:lnTo>
                      <a:pt x="157" y="68"/>
                    </a:lnTo>
                    <a:lnTo>
                      <a:pt x="148" y="68"/>
                    </a:lnTo>
                    <a:lnTo>
                      <a:pt x="139" y="69"/>
                    </a:lnTo>
                    <a:lnTo>
                      <a:pt x="130" y="72"/>
                    </a:lnTo>
                    <a:lnTo>
                      <a:pt x="122" y="74"/>
                    </a:lnTo>
                    <a:lnTo>
                      <a:pt x="114" y="77"/>
                    </a:lnTo>
                    <a:lnTo>
                      <a:pt x="108" y="82"/>
                    </a:lnTo>
                    <a:lnTo>
                      <a:pt x="101" y="87"/>
                    </a:lnTo>
                    <a:lnTo>
                      <a:pt x="94" y="93"/>
                    </a:lnTo>
                    <a:lnTo>
                      <a:pt x="89" y="100"/>
                    </a:lnTo>
                    <a:lnTo>
                      <a:pt x="84" y="106"/>
                    </a:lnTo>
                    <a:lnTo>
                      <a:pt x="81" y="114"/>
                    </a:lnTo>
                    <a:lnTo>
                      <a:pt x="78" y="123"/>
                    </a:lnTo>
                    <a:lnTo>
                      <a:pt x="75" y="132"/>
                    </a:lnTo>
                    <a:lnTo>
                      <a:pt x="73" y="142"/>
                    </a:lnTo>
                    <a:lnTo>
                      <a:pt x="72" y="153"/>
                    </a:lnTo>
                    <a:lnTo>
                      <a:pt x="72" y="165"/>
                    </a:lnTo>
                    <a:lnTo>
                      <a:pt x="72" y="344"/>
                    </a:lnTo>
                    <a:lnTo>
                      <a:pt x="0" y="344"/>
                    </a:lnTo>
                    <a:lnTo>
                      <a:pt x="0" y="9"/>
                    </a:lnTo>
                    <a:lnTo>
                      <a:pt x="72" y="9"/>
                    </a:lnTo>
                    <a:lnTo>
                      <a:pt x="72" y="52"/>
                    </a:lnTo>
                    <a:lnTo>
                      <a:pt x="81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8" y="7"/>
                    </a:lnTo>
                    <a:lnTo>
                      <a:pt x="143" y="4"/>
                    </a:lnTo>
                    <a:lnTo>
                      <a:pt x="159" y="0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0"/>
              <p:cNvSpPr/>
              <p:nvPr/>
            </p:nvSpPr>
            <p:spPr>
              <a:xfrm>
                <a:off x="5124450" y="5745163"/>
                <a:ext cx="77787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53" extrusionOk="0">
                    <a:moveTo>
                      <a:pt x="344" y="207"/>
                    </a:moveTo>
                    <a:lnTo>
                      <a:pt x="76" y="207"/>
                    </a:lnTo>
                    <a:lnTo>
                      <a:pt x="79" y="216"/>
                    </a:lnTo>
                    <a:lnTo>
                      <a:pt x="81" y="225"/>
                    </a:lnTo>
                    <a:lnTo>
                      <a:pt x="85" y="233"/>
                    </a:lnTo>
                    <a:lnTo>
                      <a:pt x="89" y="241"/>
                    </a:lnTo>
                    <a:lnTo>
                      <a:pt x="94" y="249"/>
                    </a:lnTo>
                    <a:lnTo>
                      <a:pt x="100" y="254"/>
                    </a:lnTo>
                    <a:lnTo>
                      <a:pt x="105" y="261"/>
                    </a:lnTo>
                    <a:lnTo>
                      <a:pt x="112" y="266"/>
                    </a:lnTo>
                    <a:lnTo>
                      <a:pt x="120" y="271"/>
                    </a:lnTo>
                    <a:lnTo>
                      <a:pt x="128" y="275"/>
                    </a:lnTo>
                    <a:lnTo>
                      <a:pt x="136" y="279"/>
                    </a:lnTo>
                    <a:lnTo>
                      <a:pt x="144" y="282"/>
                    </a:lnTo>
                    <a:lnTo>
                      <a:pt x="153" y="284"/>
                    </a:lnTo>
                    <a:lnTo>
                      <a:pt x="163" y="285"/>
                    </a:lnTo>
                    <a:lnTo>
                      <a:pt x="173" y="286"/>
                    </a:lnTo>
                    <a:lnTo>
                      <a:pt x="183" y="286"/>
                    </a:lnTo>
                    <a:lnTo>
                      <a:pt x="198" y="286"/>
                    </a:lnTo>
                    <a:lnTo>
                      <a:pt x="210" y="284"/>
                    </a:lnTo>
                    <a:lnTo>
                      <a:pt x="222" y="281"/>
                    </a:lnTo>
                    <a:lnTo>
                      <a:pt x="233" y="276"/>
                    </a:lnTo>
                    <a:lnTo>
                      <a:pt x="245" y="271"/>
                    </a:lnTo>
                    <a:lnTo>
                      <a:pt x="254" y="263"/>
                    </a:lnTo>
                    <a:lnTo>
                      <a:pt x="262" y="255"/>
                    </a:lnTo>
                    <a:lnTo>
                      <a:pt x="270" y="245"/>
                    </a:lnTo>
                    <a:lnTo>
                      <a:pt x="330" y="280"/>
                    </a:lnTo>
                    <a:lnTo>
                      <a:pt x="324" y="289"/>
                    </a:lnTo>
                    <a:lnTo>
                      <a:pt x="317" y="298"/>
                    </a:lnTo>
                    <a:lnTo>
                      <a:pt x="310" y="305"/>
                    </a:lnTo>
                    <a:lnTo>
                      <a:pt x="303" y="312"/>
                    </a:lnTo>
                    <a:lnTo>
                      <a:pt x="295" y="319"/>
                    </a:lnTo>
                    <a:lnTo>
                      <a:pt x="287" y="324"/>
                    </a:lnTo>
                    <a:lnTo>
                      <a:pt x="278" y="330"/>
                    </a:lnTo>
                    <a:lnTo>
                      <a:pt x="269" y="335"/>
                    </a:lnTo>
                    <a:lnTo>
                      <a:pt x="259" y="340"/>
                    </a:lnTo>
                    <a:lnTo>
                      <a:pt x="250" y="343"/>
                    </a:lnTo>
                    <a:lnTo>
                      <a:pt x="239" y="347"/>
                    </a:lnTo>
                    <a:lnTo>
                      <a:pt x="229" y="349"/>
                    </a:lnTo>
                    <a:lnTo>
                      <a:pt x="218" y="351"/>
                    </a:lnTo>
                    <a:lnTo>
                      <a:pt x="207" y="352"/>
                    </a:lnTo>
                    <a:lnTo>
                      <a:pt x="195" y="353"/>
                    </a:lnTo>
                    <a:lnTo>
                      <a:pt x="183" y="353"/>
                    </a:lnTo>
                    <a:lnTo>
                      <a:pt x="163" y="352"/>
                    </a:lnTo>
                    <a:lnTo>
                      <a:pt x="144" y="350"/>
                    </a:lnTo>
                    <a:lnTo>
                      <a:pt x="127" y="347"/>
                    </a:lnTo>
                    <a:lnTo>
                      <a:pt x="109" y="341"/>
                    </a:lnTo>
                    <a:lnTo>
                      <a:pt x="93" y="334"/>
                    </a:lnTo>
                    <a:lnTo>
                      <a:pt x="78" y="325"/>
                    </a:lnTo>
                    <a:lnTo>
                      <a:pt x="64" y="315"/>
                    </a:lnTo>
                    <a:lnTo>
                      <a:pt x="51" y="303"/>
                    </a:lnTo>
                    <a:lnTo>
                      <a:pt x="39" y="291"/>
                    </a:lnTo>
                    <a:lnTo>
                      <a:pt x="29" y="276"/>
                    </a:lnTo>
                    <a:lnTo>
                      <a:pt x="20" y="262"/>
                    </a:lnTo>
                    <a:lnTo>
                      <a:pt x="13" y="246"/>
                    </a:lnTo>
                    <a:lnTo>
                      <a:pt x="7" y="231"/>
                    </a:lnTo>
                    <a:lnTo>
                      <a:pt x="3" y="213"/>
                    </a:lnTo>
                    <a:lnTo>
                      <a:pt x="1" y="195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3" y="141"/>
                    </a:lnTo>
                    <a:lnTo>
                      <a:pt x="7" y="124"/>
                    </a:lnTo>
                    <a:lnTo>
                      <a:pt x="13" y="108"/>
                    </a:lnTo>
                    <a:lnTo>
                      <a:pt x="20" y="93"/>
                    </a:lnTo>
                    <a:lnTo>
                      <a:pt x="29" y="78"/>
                    </a:lnTo>
                    <a:lnTo>
                      <a:pt x="39" y="64"/>
                    </a:lnTo>
                    <a:lnTo>
                      <a:pt x="50" y="52"/>
                    </a:lnTo>
                    <a:lnTo>
                      <a:pt x="63" y="39"/>
                    </a:lnTo>
                    <a:lnTo>
                      <a:pt x="76" y="29"/>
                    </a:lnTo>
                    <a:lnTo>
                      <a:pt x="91" y="20"/>
                    </a:lnTo>
                    <a:lnTo>
                      <a:pt x="107" y="13"/>
                    </a:lnTo>
                    <a:lnTo>
                      <a:pt x="123" y="7"/>
                    </a:lnTo>
                    <a:lnTo>
                      <a:pt x="140" y="4"/>
                    </a:lnTo>
                    <a:lnTo>
                      <a:pt x="159" y="0"/>
                    </a:lnTo>
                    <a:lnTo>
                      <a:pt x="178" y="0"/>
                    </a:lnTo>
                    <a:lnTo>
                      <a:pt x="196" y="0"/>
                    </a:lnTo>
                    <a:lnTo>
                      <a:pt x="212" y="4"/>
                    </a:lnTo>
                    <a:lnTo>
                      <a:pt x="229" y="7"/>
                    </a:lnTo>
                    <a:lnTo>
                      <a:pt x="245" y="13"/>
                    </a:lnTo>
                    <a:lnTo>
                      <a:pt x="259" y="20"/>
                    </a:lnTo>
                    <a:lnTo>
                      <a:pt x="274" y="29"/>
                    </a:lnTo>
                    <a:lnTo>
                      <a:pt x="286" y="39"/>
                    </a:lnTo>
                    <a:lnTo>
                      <a:pt x="298" y="52"/>
                    </a:lnTo>
                    <a:lnTo>
                      <a:pt x="309" y="65"/>
                    </a:lnTo>
                    <a:lnTo>
                      <a:pt x="319" y="79"/>
                    </a:lnTo>
                    <a:lnTo>
                      <a:pt x="328" y="94"/>
                    </a:lnTo>
                    <a:lnTo>
                      <a:pt x="335" y="110"/>
                    </a:lnTo>
                    <a:lnTo>
                      <a:pt x="339" y="125"/>
                    </a:lnTo>
                    <a:lnTo>
                      <a:pt x="344" y="142"/>
                    </a:lnTo>
                    <a:lnTo>
                      <a:pt x="346" y="160"/>
                    </a:lnTo>
                    <a:lnTo>
                      <a:pt x="346" y="177"/>
                    </a:lnTo>
                    <a:lnTo>
                      <a:pt x="346" y="192"/>
                    </a:lnTo>
                    <a:lnTo>
                      <a:pt x="344" y="207"/>
                    </a:lnTo>
                    <a:close/>
                    <a:moveTo>
                      <a:pt x="75" y="148"/>
                    </a:moveTo>
                    <a:lnTo>
                      <a:pt x="274" y="148"/>
                    </a:lnTo>
                    <a:lnTo>
                      <a:pt x="271" y="138"/>
                    </a:lnTo>
                    <a:lnTo>
                      <a:pt x="268" y="130"/>
                    </a:lnTo>
                    <a:lnTo>
                      <a:pt x="265" y="122"/>
                    </a:lnTo>
                    <a:lnTo>
                      <a:pt x="261" y="114"/>
                    </a:lnTo>
                    <a:lnTo>
                      <a:pt x="257" y="106"/>
                    </a:lnTo>
                    <a:lnTo>
                      <a:pt x="251" y="100"/>
                    </a:lnTo>
                    <a:lnTo>
                      <a:pt x="246" y="93"/>
                    </a:lnTo>
                    <a:lnTo>
                      <a:pt x="239" y="87"/>
                    </a:lnTo>
                    <a:lnTo>
                      <a:pt x="232" y="83"/>
                    </a:lnTo>
                    <a:lnTo>
                      <a:pt x="226" y="78"/>
                    </a:lnTo>
                    <a:lnTo>
                      <a:pt x="219" y="74"/>
                    </a:lnTo>
                    <a:lnTo>
                      <a:pt x="211" y="72"/>
                    </a:lnTo>
                    <a:lnTo>
                      <a:pt x="203" y="69"/>
                    </a:lnTo>
                    <a:lnTo>
                      <a:pt x="195" y="67"/>
                    </a:lnTo>
                    <a:lnTo>
                      <a:pt x="186" y="66"/>
                    </a:lnTo>
                    <a:lnTo>
                      <a:pt x="177" y="66"/>
                    </a:lnTo>
                    <a:lnTo>
                      <a:pt x="167" y="66"/>
                    </a:lnTo>
                    <a:lnTo>
                      <a:pt x="158" y="67"/>
                    </a:lnTo>
                    <a:lnTo>
                      <a:pt x="149" y="69"/>
                    </a:lnTo>
                    <a:lnTo>
                      <a:pt x="140" y="72"/>
                    </a:lnTo>
                    <a:lnTo>
                      <a:pt x="132" y="75"/>
                    </a:lnTo>
                    <a:lnTo>
                      <a:pt x="124" y="78"/>
                    </a:lnTo>
                    <a:lnTo>
                      <a:pt x="117" y="83"/>
                    </a:lnTo>
                    <a:lnTo>
                      <a:pt x="110" y="88"/>
                    </a:lnTo>
                    <a:lnTo>
                      <a:pt x="103" y="94"/>
                    </a:lnTo>
                    <a:lnTo>
                      <a:pt x="98" y="101"/>
                    </a:lnTo>
                    <a:lnTo>
                      <a:pt x="92" y="107"/>
                    </a:lnTo>
                    <a:lnTo>
                      <a:pt x="88" y="114"/>
                    </a:lnTo>
                    <a:lnTo>
                      <a:pt x="84" y="122"/>
                    </a:lnTo>
                    <a:lnTo>
                      <a:pt x="80" y="131"/>
                    </a:lnTo>
                    <a:lnTo>
                      <a:pt x="78" y="140"/>
                    </a:lnTo>
                    <a:lnTo>
                      <a:pt x="75" y="148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0"/>
              <p:cNvSpPr/>
              <p:nvPr/>
            </p:nvSpPr>
            <p:spPr>
              <a:xfrm>
                <a:off x="5251450" y="5713413"/>
                <a:ext cx="109537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7" extrusionOk="0">
                    <a:moveTo>
                      <a:pt x="245" y="236"/>
                    </a:moveTo>
                    <a:lnTo>
                      <a:pt x="481" y="236"/>
                    </a:lnTo>
                    <a:lnTo>
                      <a:pt x="481" y="268"/>
                    </a:lnTo>
                    <a:lnTo>
                      <a:pt x="480" y="291"/>
                    </a:lnTo>
                    <a:lnTo>
                      <a:pt x="476" y="314"/>
                    </a:lnTo>
                    <a:lnTo>
                      <a:pt x="472" y="336"/>
                    </a:lnTo>
                    <a:lnTo>
                      <a:pt x="464" y="356"/>
                    </a:lnTo>
                    <a:lnTo>
                      <a:pt x="461" y="366"/>
                    </a:lnTo>
                    <a:lnTo>
                      <a:pt x="455" y="375"/>
                    </a:lnTo>
                    <a:lnTo>
                      <a:pt x="451" y="384"/>
                    </a:lnTo>
                    <a:lnTo>
                      <a:pt x="444" y="394"/>
                    </a:lnTo>
                    <a:lnTo>
                      <a:pt x="438" y="402"/>
                    </a:lnTo>
                    <a:lnTo>
                      <a:pt x="432" y="410"/>
                    </a:lnTo>
                    <a:lnTo>
                      <a:pt x="424" y="418"/>
                    </a:lnTo>
                    <a:lnTo>
                      <a:pt x="416" y="426"/>
                    </a:lnTo>
                    <a:lnTo>
                      <a:pt x="408" y="434"/>
                    </a:lnTo>
                    <a:lnTo>
                      <a:pt x="401" y="441"/>
                    </a:lnTo>
                    <a:lnTo>
                      <a:pt x="392" y="447"/>
                    </a:lnTo>
                    <a:lnTo>
                      <a:pt x="383" y="453"/>
                    </a:lnTo>
                    <a:lnTo>
                      <a:pt x="373" y="458"/>
                    </a:lnTo>
                    <a:lnTo>
                      <a:pt x="364" y="464"/>
                    </a:lnTo>
                    <a:lnTo>
                      <a:pt x="354" y="468"/>
                    </a:lnTo>
                    <a:lnTo>
                      <a:pt x="344" y="472"/>
                    </a:lnTo>
                    <a:lnTo>
                      <a:pt x="322" y="478"/>
                    </a:lnTo>
                    <a:lnTo>
                      <a:pt x="299" y="484"/>
                    </a:lnTo>
                    <a:lnTo>
                      <a:pt x="275" y="486"/>
                    </a:lnTo>
                    <a:lnTo>
                      <a:pt x="250" y="487"/>
                    </a:lnTo>
                    <a:lnTo>
                      <a:pt x="237" y="487"/>
                    </a:lnTo>
                    <a:lnTo>
                      <a:pt x="224" y="486"/>
                    </a:lnTo>
                    <a:lnTo>
                      <a:pt x="210" y="485"/>
                    </a:lnTo>
                    <a:lnTo>
                      <a:pt x="198" y="483"/>
                    </a:lnTo>
                    <a:lnTo>
                      <a:pt x="186" y="481"/>
                    </a:lnTo>
                    <a:lnTo>
                      <a:pt x="173" y="477"/>
                    </a:lnTo>
                    <a:lnTo>
                      <a:pt x="162" y="474"/>
                    </a:lnTo>
                    <a:lnTo>
                      <a:pt x="150" y="469"/>
                    </a:lnTo>
                    <a:lnTo>
                      <a:pt x="139" y="465"/>
                    </a:lnTo>
                    <a:lnTo>
                      <a:pt x="129" y="459"/>
                    </a:lnTo>
                    <a:lnTo>
                      <a:pt x="118" y="454"/>
                    </a:lnTo>
                    <a:lnTo>
                      <a:pt x="108" y="448"/>
                    </a:lnTo>
                    <a:lnTo>
                      <a:pt x="98" y="441"/>
                    </a:lnTo>
                    <a:lnTo>
                      <a:pt x="88" y="434"/>
                    </a:lnTo>
                    <a:lnTo>
                      <a:pt x="79" y="425"/>
                    </a:lnTo>
                    <a:lnTo>
                      <a:pt x="70" y="417"/>
                    </a:lnTo>
                    <a:lnTo>
                      <a:pt x="61" y="408"/>
                    </a:lnTo>
                    <a:lnTo>
                      <a:pt x="53" y="398"/>
                    </a:lnTo>
                    <a:lnTo>
                      <a:pt x="45" y="389"/>
                    </a:lnTo>
                    <a:lnTo>
                      <a:pt x="39" y="379"/>
                    </a:lnTo>
                    <a:lnTo>
                      <a:pt x="33" y="369"/>
                    </a:lnTo>
                    <a:lnTo>
                      <a:pt x="26" y="359"/>
                    </a:lnTo>
                    <a:lnTo>
                      <a:pt x="22" y="349"/>
                    </a:lnTo>
                    <a:lnTo>
                      <a:pt x="16" y="338"/>
                    </a:lnTo>
                    <a:lnTo>
                      <a:pt x="13" y="327"/>
                    </a:lnTo>
                    <a:lnTo>
                      <a:pt x="10" y="316"/>
                    </a:lnTo>
                    <a:lnTo>
                      <a:pt x="6" y="305"/>
                    </a:lnTo>
                    <a:lnTo>
                      <a:pt x="4" y="292"/>
                    </a:lnTo>
                    <a:lnTo>
                      <a:pt x="2" y="281"/>
                    </a:lnTo>
                    <a:lnTo>
                      <a:pt x="1" y="269"/>
                    </a:lnTo>
                    <a:lnTo>
                      <a:pt x="0" y="257"/>
                    </a:lnTo>
                    <a:lnTo>
                      <a:pt x="0" y="244"/>
                    </a:lnTo>
                    <a:lnTo>
                      <a:pt x="0" y="231"/>
                    </a:lnTo>
                    <a:lnTo>
                      <a:pt x="1" y="219"/>
                    </a:lnTo>
                    <a:lnTo>
                      <a:pt x="2" y="207"/>
                    </a:lnTo>
                    <a:lnTo>
                      <a:pt x="4" y="195"/>
                    </a:lnTo>
                    <a:lnTo>
                      <a:pt x="6" y="183"/>
                    </a:lnTo>
                    <a:lnTo>
                      <a:pt x="10" y="171"/>
                    </a:lnTo>
                    <a:lnTo>
                      <a:pt x="13" y="160"/>
                    </a:lnTo>
                    <a:lnTo>
                      <a:pt x="16" y="149"/>
                    </a:lnTo>
                    <a:lnTo>
                      <a:pt x="22" y="139"/>
                    </a:lnTo>
                    <a:lnTo>
                      <a:pt x="26" y="128"/>
                    </a:lnTo>
                    <a:lnTo>
                      <a:pt x="33" y="118"/>
                    </a:lnTo>
                    <a:lnTo>
                      <a:pt x="39" y="108"/>
                    </a:lnTo>
                    <a:lnTo>
                      <a:pt x="45" y="99"/>
                    </a:lnTo>
                    <a:lnTo>
                      <a:pt x="53" y="89"/>
                    </a:lnTo>
                    <a:lnTo>
                      <a:pt x="61" y="80"/>
                    </a:lnTo>
                    <a:lnTo>
                      <a:pt x="70" y="71"/>
                    </a:lnTo>
                    <a:lnTo>
                      <a:pt x="79" y="62"/>
                    </a:lnTo>
                    <a:lnTo>
                      <a:pt x="88" y="54"/>
                    </a:lnTo>
                    <a:lnTo>
                      <a:pt x="98" y="47"/>
                    </a:lnTo>
                    <a:lnTo>
                      <a:pt x="108" y="40"/>
                    </a:lnTo>
                    <a:lnTo>
                      <a:pt x="118" y="33"/>
                    </a:lnTo>
                    <a:lnTo>
                      <a:pt x="128" y="28"/>
                    </a:lnTo>
                    <a:lnTo>
                      <a:pt x="139" y="22"/>
                    </a:lnTo>
                    <a:lnTo>
                      <a:pt x="149" y="18"/>
                    </a:lnTo>
                    <a:lnTo>
                      <a:pt x="160" y="13"/>
                    </a:lnTo>
                    <a:lnTo>
                      <a:pt x="172" y="10"/>
                    </a:lnTo>
                    <a:lnTo>
                      <a:pt x="183" y="6"/>
                    </a:lnTo>
                    <a:lnTo>
                      <a:pt x="196" y="4"/>
                    </a:lnTo>
                    <a:lnTo>
                      <a:pt x="208" y="2"/>
                    </a:lnTo>
                    <a:lnTo>
                      <a:pt x="220" y="1"/>
                    </a:lnTo>
                    <a:lnTo>
                      <a:pt x="232" y="0"/>
                    </a:lnTo>
                    <a:lnTo>
                      <a:pt x="246" y="0"/>
                    </a:lnTo>
                    <a:lnTo>
                      <a:pt x="262" y="0"/>
                    </a:lnTo>
                    <a:lnTo>
                      <a:pt x="278" y="2"/>
                    </a:lnTo>
                    <a:lnTo>
                      <a:pt x="294" y="4"/>
                    </a:lnTo>
                    <a:lnTo>
                      <a:pt x="308" y="8"/>
                    </a:lnTo>
                    <a:lnTo>
                      <a:pt x="323" y="12"/>
                    </a:lnTo>
                    <a:lnTo>
                      <a:pt x="337" y="16"/>
                    </a:lnTo>
                    <a:lnTo>
                      <a:pt x="352" y="23"/>
                    </a:lnTo>
                    <a:lnTo>
                      <a:pt x="365" y="30"/>
                    </a:lnTo>
                    <a:lnTo>
                      <a:pt x="379" y="38"/>
                    </a:lnTo>
                    <a:lnTo>
                      <a:pt x="392" y="47"/>
                    </a:lnTo>
                    <a:lnTo>
                      <a:pt x="403" y="55"/>
                    </a:lnTo>
                    <a:lnTo>
                      <a:pt x="414" y="65"/>
                    </a:lnTo>
                    <a:lnTo>
                      <a:pt x="425" y="75"/>
                    </a:lnTo>
                    <a:lnTo>
                      <a:pt x="434" y="87"/>
                    </a:lnTo>
                    <a:lnTo>
                      <a:pt x="443" y="99"/>
                    </a:lnTo>
                    <a:lnTo>
                      <a:pt x="451" y="111"/>
                    </a:lnTo>
                    <a:lnTo>
                      <a:pt x="384" y="150"/>
                    </a:lnTo>
                    <a:lnTo>
                      <a:pt x="379" y="141"/>
                    </a:lnTo>
                    <a:lnTo>
                      <a:pt x="374" y="133"/>
                    </a:lnTo>
                    <a:lnTo>
                      <a:pt x="367" y="126"/>
                    </a:lnTo>
                    <a:lnTo>
                      <a:pt x="360" y="119"/>
                    </a:lnTo>
                    <a:lnTo>
                      <a:pt x="354" y="112"/>
                    </a:lnTo>
                    <a:lnTo>
                      <a:pt x="346" y="107"/>
                    </a:lnTo>
                    <a:lnTo>
                      <a:pt x="337" y="100"/>
                    </a:lnTo>
                    <a:lnTo>
                      <a:pt x="328" y="96"/>
                    </a:lnTo>
                    <a:lnTo>
                      <a:pt x="319" y="90"/>
                    </a:lnTo>
                    <a:lnTo>
                      <a:pt x="309" y="87"/>
                    </a:lnTo>
                    <a:lnTo>
                      <a:pt x="299" y="83"/>
                    </a:lnTo>
                    <a:lnTo>
                      <a:pt x="289" y="80"/>
                    </a:lnTo>
                    <a:lnTo>
                      <a:pt x="279" y="78"/>
                    </a:lnTo>
                    <a:lnTo>
                      <a:pt x="268" y="77"/>
                    </a:lnTo>
                    <a:lnTo>
                      <a:pt x="257" y="75"/>
                    </a:lnTo>
                    <a:lnTo>
                      <a:pt x="246" y="75"/>
                    </a:lnTo>
                    <a:lnTo>
                      <a:pt x="228" y="75"/>
                    </a:lnTo>
                    <a:lnTo>
                      <a:pt x="210" y="78"/>
                    </a:lnTo>
                    <a:lnTo>
                      <a:pt x="195" y="82"/>
                    </a:lnTo>
                    <a:lnTo>
                      <a:pt x="179" y="87"/>
                    </a:lnTo>
                    <a:lnTo>
                      <a:pt x="163" y="94"/>
                    </a:lnTo>
                    <a:lnTo>
                      <a:pt x="150" y="102"/>
                    </a:lnTo>
                    <a:lnTo>
                      <a:pt x="137" y="112"/>
                    </a:lnTo>
                    <a:lnTo>
                      <a:pt x="124" y="123"/>
                    </a:lnTo>
                    <a:lnTo>
                      <a:pt x="113" y="136"/>
                    </a:lnTo>
                    <a:lnTo>
                      <a:pt x="103" y="149"/>
                    </a:lnTo>
                    <a:lnTo>
                      <a:pt x="95" y="163"/>
                    </a:lnTo>
                    <a:lnTo>
                      <a:pt x="89" y="178"/>
                    </a:lnTo>
                    <a:lnTo>
                      <a:pt x="83" y="193"/>
                    </a:lnTo>
                    <a:lnTo>
                      <a:pt x="80" y="210"/>
                    </a:lnTo>
                    <a:lnTo>
                      <a:pt x="78" y="227"/>
                    </a:lnTo>
                    <a:lnTo>
                      <a:pt x="77" y="245"/>
                    </a:lnTo>
                    <a:lnTo>
                      <a:pt x="78" y="262"/>
                    </a:lnTo>
                    <a:lnTo>
                      <a:pt x="80" y="279"/>
                    </a:lnTo>
                    <a:lnTo>
                      <a:pt x="83" y="295"/>
                    </a:lnTo>
                    <a:lnTo>
                      <a:pt x="89" y="310"/>
                    </a:lnTo>
                    <a:lnTo>
                      <a:pt x="95" y="325"/>
                    </a:lnTo>
                    <a:lnTo>
                      <a:pt x="103" y="339"/>
                    </a:lnTo>
                    <a:lnTo>
                      <a:pt x="113" y="353"/>
                    </a:lnTo>
                    <a:lnTo>
                      <a:pt x="124" y="365"/>
                    </a:lnTo>
                    <a:lnTo>
                      <a:pt x="137" y="376"/>
                    </a:lnTo>
                    <a:lnTo>
                      <a:pt x="150" y="385"/>
                    </a:lnTo>
                    <a:lnTo>
                      <a:pt x="165" y="394"/>
                    </a:lnTo>
                    <a:lnTo>
                      <a:pt x="180" y="400"/>
                    </a:lnTo>
                    <a:lnTo>
                      <a:pt x="197" y="406"/>
                    </a:lnTo>
                    <a:lnTo>
                      <a:pt x="214" y="409"/>
                    </a:lnTo>
                    <a:lnTo>
                      <a:pt x="231" y="412"/>
                    </a:lnTo>
                    <a:lnTo>
                      <a:pt x="250" y="413"/>
                    </a:lnTo>
                    <a:lnTo>
                      <a:pt x="266" y="412"/>
                    </a:lnTo>
                    <a:lnTo>
                      <a:pt x="280" y="410"/>
                    </a:lnTo>
                    <a:lnTo>
                      <a:pt x="294" y="408"/>
                    </a:lnTo>
                    <a:lnTo>
                      <a:pt x="307" y="405"/>
                    </a:lnTo>
                    <a:lnTo>
                      <a:pt x="319" y="400"/>
                    </a:lnTo>
                    <a:lnTo>
                      <a:pt x="330" y="396"/>
                    </a:lnTo>
                    <a:lnTo>
                      <a:pt x="342" y="390"/>
                    </a:lnTo>
                    <a:lnTo>
                      <a:pt x="352" y="384"/>
                    </a:lnTo>
                    <a:lnTo>
                      <a:pt x="362" y="376"/>
                    </a:lnTo>
                    <a:lnTo>
                      <a:pt x="370" y="367"/>
                    </a:lnTo>
                    <a:lnTo>
                      <a:pt x="378" y="359"/>
                    </a:lnTo>
                    <a:lnTo>
                      <a:pt x="385" y="349"/>
                    </a:lnTo>
                    <a:lnTo>
                      <a:pt x="391" y="339"/>
                    </a:lnTo>
                    <a:lnTo>
                      <a:pt x="395" y="328"/>
                    </a:lnTo>
                    <a:lnTo>
                      <a:pt x="399" y="317"/>
                    </a:lnTo>
                    <a:lnTo>
                      <a:pt x="403" y="305"/>
                    </a:lnTo>
                    <a:lnTo>
                      <a:pt x="245" y="305"/>
                    </a:lnTo>
                    <a:lnTo>
                      <a:pt x="245" y="23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5375275" y="5745163"/>
                <a:ext cx="3968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176" h="341" extrusionOk="0">
                    <a:moveTo>
                      <a:pt x="73" y="6"/>
                    </a:moveTo>
                    <a:lnTo>
                      <a:pt x="73" y="62"/>
                    </a:lnTo>
                    <a:lnTo>
                      <a:pt x="76" y="54"/>
                    </a:lnTo>
                    <a:lnTo>
                      <a:pt x="81" y="48"/>
                    </a:lnTo>
                    <a:lnTo>
                      <a:pt x="85" y="41"/>
                    </a:lnTo>
                    <a:lnTo>
                      <a:pt x="89" y="35"/>
                    </a:lnTo>
                    <a:lnTo>
                      <a:pt x="95" y="30"/>
                    </a:lnTo>
                    <a:lnTo>
                      <a:pt x="101" y="24"/>
                    </a:lnTo>
                    <a:lnTo>
                      <a:pt x="106" y="20"/>
                    </a:lnTo>
                    <a:lnTo>
                      <a:pt x="113" y="15"/>
                    </a:lnTo>
                    <a:lnTo>
                      <a:pt x="120" y="12"/>
                    </a:lnTo>
                    <a:lnTo>
                      <a:pt x="126" y="9"/>
                    </a:lnTo>
                    <a:lnTo>
                      <a:pt x="134" y="6"/>
                    </a:lnTo>
                    <a:lnTo>
                      <a:pt x="142" y="4"/>
                    </a:lnTo>
                    <a:lnTo>
                      <a:pt x="159" y="1"/>
                    </a:lnTo>
                    <a:lnTo>
                      <a:pt x="176" y="0"/>
                    </a:lnTo>
                    <a:lnTo>
                      <a:pt x="176" y="79"/>
                    </a:lnTo>
                    <a:lnTo>
                      <a:pt x="166" y="78"/>
                    </a:lnTo>
                    <a:lnTo>
                      <a:pt x="156" y="79"/>
                    </a:lnTo>
                    <a:lnTo>
                      <a:pt x="147" y="80"/>
                    </a:lnTo>
                    <a:lnTo>
                      <a:pt x="137" y="82"/>
                    </a:lnTo>
                    <a:lnTo>
                      <a:pt x="128" y="85"/>
                    </a:lnTo>
                    <a:lnTo>
                      <a:pt x="121" y="89"/>
                    </a:lnTo>
                    <a:lnTo>
                      <a:pt x="112" y="93"/>
                    </a:lnTo>
                    <a:lnTo>
                      <a:pt x="104" y="99"/>
                    </a:lnTo>
                    <a:lnTo>
                      <a:pt x="96" y="104"/>
                    </a:lnTo>
                    <a:lnTo>
                      <a:pt x="91" y="111"/>
                    </a:lnTo>
                    <a:lnTo>
                      <a:pt x="85" y="120"/>
                    </a:lnTo>
                    <a:lnTo>
                      <a:pt x="81" y="128"/>
                    </a:lnTo>
                    <a:lnTo>
                      <a:pt x="77" y="138"/>
                    </a:lnTo>
                    <a:lnTo>
                      <a:pt x="75" y="149"/>
                    </a:lnTo>
                    <a:lnTo>
                      <a:pt x="74" y="160"/>
                    </a:lnTo>
                    <a:lnTo>
                      <a:pt x="73" y="172"/>
                    </a:lnTo>
                    <a:lnTo>
                      <a:pt x="73" y="341"/>
                    </a:lnTo>
                    <a:lnTo>
                      <a:pt x="0" y="341"/>
                    </a:lnTo>
                    <a:lnTo>
                      <a:pt x="0" y="6"/>
                    </a:ln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5419725" y="5745163"/>
                <a:ext cx="80962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353" extrusionOk="0">
                    <a:moveTo>
                      <a:pt x="303" y="302"/>
                    </a:moveTo>
                    <a:lnTo>
                      <a:pt x="291" y="314"/>
                    </a:lnTo>
                    <a:lnTo>
                      <a:pt x="276" y="324"/>
                    </a:lnTo>
                    <a:lnTo>
                      <a:pt x="262" y="333"/>
                    </a:lnTo>
                    <a:lnTo>
                      <a:pt x="246" y="341"/>
                    </a:lnTo>
                    <a:lnTo>
                      <a:pt x="231" y="347"/>
                    </a:lnTo>
                    <a:lnTo>
                      <a:pt x="214" y="350"/>
                    </a:lnTo>
                    <a:lnTo>
                      <a:pt x="196" y="352"/>
                    </a:lnTo>
                    <a:lnTo>
                      <a:pt x="177" y="353"/>
                    </a:lnTo>
                    <a:lnTo>
                      <a:pt x="159" y="352"/>
                    </a:lnTo>
                    <a:lnTo>
                      <a:pt x="142" y="350"/>
                    </a:lnTo>
                    <a:lnTo>
                      <a:pt x="125" y="347"/>
                    </a:lnTo>
                    <a:lnTo>
                      <a:pt x="109" y="341"/>
                    </a:lnTo>
                    <a:lnTo>
                      <a:pt x="94" y="333"/>
                    </a:lnTo>
                    <a:lnTo>
                      <a:pt x="79" y="324"/>
                    </a:lnTo>
                    <a:lnTo>
                      <a:pt x="65" y="314"/>
                    </a:lnTo>
                    <a:lnTo>
                      <a:pt x="53" y="302"/>
                    </a:lnTo>
                    <a:lnTo>
                      <a:pt x="40" y="289"/>
                    </a:lnTo>
                    <a:lnTo>
                      <a:pt x="29" y="275"/>
                    </a:lnTo>
                    <a:lnTo>
                      <a:pt x="20" y="261"/>
                    </a:lnTo>
                    <a:lnTo>
                      <a:pt x="14" y="245"/>
                    </a:lnTo>
                    <a:lnTo>
                      <a:pt x="8" y="229"/>
                    </a:lnTo>
                    <a:lnTo>
                      <a:pt x="4" y="212"/>
                    </a:lnTo>
                    <a:lnTo>
                      <a:pt x="1" y="195"/>
                    </a:lnTo>
                    <a:lnTo>
                      <a:pt x="0" y="176"/>
                    </a:lnTo>
                    <a:lnTo>
                      <a:pt x="1" y="158"/>
                    </a:lnTo>
                    <a:lnTo>
                      <a:pt x="4" y="141"/>
                    </a:lnTo>
                    <a:lnTo>
                      <a:pt x="8" y="124"/>
                    </a:lnTo>
                    <a:lnTo>
                      <a:pt x="14" y="108"/>
                    </a:lnTo>
                    <a:lnTo>
                      <a:pt x="20" y="93"/>
                    </a:lnTo>
                    <a:lnTo>
                      <a:pt x="29" y="78"/>
                    </a:lnTo>
                    <a:lnTo>
                      <a:pt x="40" y="65"/>
                    </a:lnTo>
                    <a:lnTo>
                      <a:pt x="53" y="52"/>
                    </a:lnTo>
                    <a:lnTo>
                      <a:pt x="65" y="39"/>
                    </a:lnTo>
                    <a:lnTo>
                      <a:pt x="79" y="29"/>
                    </a:lnTo>
                    <a:lnTo>
                      <a:pt x="94" y="20"/>
                    </a:lnTo>
                    <a:lnTo>
                      <a:pt x="109" y="13"/>
                    </a:lnTo>
                    <a:lnTo>
                      <a:pt x="125" y="7"/>
                    </a:lnTo>
                    <a:lnTo>
                      <a:pt x="142" y="4"/>
                    </a:lnTo>
                    <a:lnTo>
                      <a:pt x="159" y="0"/>
                    </a:lnTo>
                    <a:lnTo>
                      <a:pt x="177" y="0"/>
                    </a:lnTo>
                    <a:lnTo>
                      <a:pt x="196" y="0"/>
                    </a:lnTo>
                    <a:lnTo>
                      <a:pt x="214" y="4"/>
                    </a:lnTo>
                    <a:lnTo>
                      <a:pt x="231" y="7"/>
                    </a:lnTo>
                    <a:lnTo>
                      <a:pt x="246" y="13"/>
                    </a:lnTo>
                    <a:lnTo>
                      <a:pt x="262" y="20"/>
                    </a:lnTo>
                    <a:lnTo>
                      <a:pt x="276" y="29"/>
                    </a:lnTo>
                    <a:lnTo>
                      <a:pt x="291" y="39"/>
                    </a:lnTo>
                    <a:lnTo>
                      <a:pt x="303" y="52"/>
                    </a:lnTo>
                    <a:lnTo>
                      <a:pt x="315" y="65"/>
                    </a:lnTo>
                    <a:lnTo>
                      <a:pt x="327" y="78"/>
                    </a:lnTo>
                    <a:lnTo>
                      <a:pt x="335" y="93"/>
                    </a:lnTo>
                    <a:lnTo>
                      <a:pt x="342" y="108"/>
                    </a:lnTo>
                    <a:lnTo>
                      <a:pt x="348" y="124"/>
                    </a:lnTo>
                    <a:lnTo>
                      <a:pt x="352" y="141"/>
                    </a:lnTo>
                    <a:lnTo>
                      <a:pt x="354" y="158"/>
                    </a:lnTo>
                    <a:lnTo>
                      <a:pt x="355" y="176"/>
                    </a:lnTo>
                    <a:lnTo>
                      <a:pt x="354" y="195"/>
                    </a:lnTo>
                    <a:lnTo>
                      <a:pt x="352" y="212"/>
                    </a:lnTo>
                    <a:lnTo>
                      <a:pt x="348" y="229"/>
                    </a:lnTo>
                    <a:lnTo>
                      <a:pt x="342" y="245"/>
                    </a:lnTo>
                    <a:lnTo>
                      <a:pt x="335" y="261"/>
                    </a:lnTo>
                    <a:lnTo>
                      <a:pt x="327" y="275"/>
                    </a:lnTo>
                    <a:lnTo>
                      <a:pt x="315" y="289"/>
                    </a:lnTo>
                    <a:lnTo>
                      <a:pt x="303" y="302"/>
                    </a:lnTo>
                    <a:close/>
                    <a:moveTo>
                      <a:pt x="73" y="176"/>
                    </a:moveTo>
                    <a:lnTo>
                      <a:pt x="74" y="187"/>
                    </a:lnTo>
                    <a:lnTo>
                      <a:pt x="75" y="199"/>
                    </a:lnTo>
                    <a:lnTo>
                      <a:pt x="77" y="209"/>
                    </a:lnTo>
                    <a:lnTo>
                      <a:pt x="80" y="219"/>
                    </a:lnTo>
                    <a:lnTo>
                      <a:pt x="85" y="227"/>
                    </a:lnTo>
                    <a:lnTo>
                      <a:pt x="90" y="236"/>
                    </a:lnTo>
                    <a:lnTo>
                      <a:pt x="96" y="245"/>
                    </a:lnTo>
                    <a:lnTo>
                      <a:pt x="103" y="253"/>
                    </a:lnTo>
                    <a:lnTo>
                      <a:pt x="111" y="260"/>
                    </a:lnTo>
                    <a:lnTo>
                      <a:pt x="119" y="265"/>
                    </a:lnTo>
                    <a:lnTo>
                      <a:pt x="128" y="271"/>
                    </a:lnTo>
                    <a:lnTo>
                      <a:pt x="137" y="275"/>
                    </a:lnTo>
                    <a:lnTo>
                      <a:pt x="146" y="279"/>
                    </a:lnTo>
                    <a:lnTo>
                      <a:pt x="156" y="281"/>
                    </a:lnTo>
                    <a:lnTo>
                      <a:pt x="167" y="282"/>
                    </a:lnTo>
                    <a:lnTo>
                      <a:pt x="177" y="283"/>
                    </a:lnTo>
                    <a:lnTo>
                      <a:pt x="188" y="282"/>
                    </a:lnTo>
                    <a:lnTo>
                      <a:pt x="200" y="281"/>
                    </a:lnTo>
                    <a:lnTo>
                      <a:pt x="210" y="279"/>
                    </a:lnTo>
                    <a:lnTo>
                      <a:pt x="219" y="275"/>
                    </a:lnTo>
                    <a:lnTo>
                      <a:pt x="227" y="271"/>
                    </a:lnTo>
                    <a:lnTo>
                      <a:pt x="236" y="265"/>
                    </a:lnTo>
                    <a:lnTo>
                      <a:pt x="244" y="260"/>
                    </a:lnTo>
                    <a:lnTo>
                      <a:pt x="252" y="253"/>
                    </a:lnTo>
                    <a:lnTo>
                      <a:pt x="260" y="245"/>
                    </a:lnTo>
                    <a:lnTo>
                      <a:pt x="265" y="236"/>
                    </a:lnTo>
                    <a:lnTo>
                      <a:pt x="271" y="227"/>
                    </a:lnTo>
                    <a:lnTo>
                      <a:pt x="275" y="219"/>
                    </a:lnTo>
                    <a:lnTo>
                      <a:pt x="279" y="209"/>
                    </a:lnTo>
                    <a:lnTo>
                      <a:pt x="281" y="199"/>
                    </a:lnTo>
                    <a:lnTo>
                      <a:pt x="282" y="187"/>
                    </a:lnTo>
                    <a:lnTo>
                      <a:pt x="283" y="176"/>
                    </a:lnTo>
                    <a:lnTo>
                      <a:pt x="282" y="165"/>
                    </a:lnTo>
                    <a:lnTo>
                      <a:pt x="281" y="155"/>
                    </a:lnTo>
                    <a:lnTo>
                      <a:pt x="279" y="145"/>
                    </a:lnTo>
                    <a:lnTo>
                      <a:pt x="275" y="135"/>
                    </a:lnTo>
                    <a:lnTo>
                      <a:pt x="271" y="126"/>
                    </a:lnTo>
                    <a:lnTo>
                      <a:pt x="265" y="117"/>
                    </a:lnTo>
                    <a:lnTo>
                      <a:pt x="260" y="108"/>
                    </a:lnTo>
                    <a:lnTo>
                      <a:pt x="252" y="101"/>
                    </a:lnTo>
                    <a:lnTo>
                      <a:pt x="244" y="94"/>
                    </a:lnTo>
                    <a:lnTo>
                      <a:pt x="236" y="87"/>
                    </a:lnTo>
                    <a:lnTo>
                      <a:pt x="227" y="83"/>
                    </a:lnTo>
                    <a:lnTo>
                      <a:pt x="219" y="78"/>
                    </a:lnTo>
                    <a:lnTo>
                      <a:pt x="210" y="75"/>
                    </a:lnTo>
                    <a:lnTo>
                      <a:pt x="200" y="73"/>
                    </a:lnTo>
                    <a:lnTo>
                      <a:pt x="188" y="72"/>
                    </a:lnTo>
                    <a:lnTo>
                      <a:pt x="177" y="71"/>
                    </a:lnTo>
                    <a:lnTo>
                      <a:pt x="167" y="72"/>
                    </a:lnTo>
                    <a:lnTo>
                      <a:pt x="156" y="73"/>
                    </a:lnTo>
                    <a:lnTo>
                      <a:pt x="146" y="75"/>
                    </a:lnTo>
                    <a:lnTo>
                      <a:pt x="137" y="78"/>
                    </a:lnTo>
                    <a:lnTo>
                      <a:pt x="128" y="83"/>
                    </a:lnTo>
                    <a:lnTo>
                      <a:pt x="119" y="87"/>
                    </a:lnTo>
                    <a:lnTo>
                      <a:pt x="111" y="94"/>
                    </a:lnTo>
                    <a:lnTo>
                      <a:pt x="103" y="101"/>
                    </a:lnTo>
                    <a:lnTo>
                      <a:pt x="96" y="108"/>
                    </a:lnTo>
                    <a:lnTo>
                      <a:pt x="90" y="117"/>
                    </a:lnTo>
                    <a:lnTo>
                      <a:pt x="85" y="126"/>
                    </a:lnTo>
                    <a:lnTo>
                      <a:pt x="80" y="135"/>
                    </a:lnTo>
                    <a:lnTo>
                      <a:pt x="77" y="145"/>
                    </a:lnTo>
                    <a:lnTo>
                      <a:pt x="75" y="155"/>
                    </a:lnTo>
                    <a:lnTo>
                      <a:pt x="74" y="165"/>
                    </a:lnTo>
                    <a:lnTo>
                      <a:pt x="73" y="176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5513388" y="5746751"/>
                <a:ext cx="6985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44" extrusionOk="0">
                    <a:moveTo>
                      <a:pt x="233" y="180"/>
                    </a:moveTo>
                    <a:lnTo>
                      <a:pt x="233" y="0"/>
                    </a:lnTo>
                    <a:lnTo>
                      <a:pt x="306" y="0"/>
                    </a:lnTo>
                    <a:lnTo>
                      <a:pt x="306" y="335"/>
                    </a:lnTo>
                    <a:lnTo>
                      <a:pt x="233" y="335"/>
                    </a:lnTo>
                    <a:lnTo>
                      <a:pt x="233" y="293"/>
                    </a:lnTo>
                    <a:lnTo>
                      <a:pt x="224" y="305"/>
                    </a:lnTo>
                    <a:lnTo>
                      <a:pt x="214" y="315"/>
                    </a:lnTo>
                    <a:lnTo>
                      <a:pt x="203" y="324"/>
                    </a:lnTo>
                    <a:lnTo>
                      <a:pt x="191" y="332"/>
                    </a:lnTo>
                    <a:lnTo>
                      <a:pt x="176" y="338"/>
                    </a:lnTo>
                    <a:lnTo>
                      <a:pt x="162" y="341"/>
                    </a:lnTo>
                    <a:lnTo>
                      <a:pt x="146" y="343"/>
                    </a:lnTo>
                    <a:lnTo>
                      <a:pt x="130" y="344"/>
                    </a:lnTo>
                    <a:lnTo>
                      <a:pt x="115" y="344"/>
                    </a:lnTo>
                    <a:lnTo>
                      <a:pt x="102" y="342"/>
                    </a:lnTo>
                    <a:lnTo>
                      <a:pt x="88" y="339"/>
                    </a:lnTo>
                    <a:lnTo>
                      <a:pt x="76" y="335"/>
                    </a:lnTo>
                    <a:lnTo>
                      <a:pt x="65" y="330"/>
                    </a:lnTo>
                    <a:lnTo>
                      <a:pt x="54" y="323"/>
                    </a:lnTo>
                    <a:lnTo>
                      <a:pt x="44" y="316"/>
                    </a:lnTo>
                    <a:lnTo>
                      <a:pt x="35" y="308"/>
                    </a:lnTo>
                    <a:lnTo>
                      <a:pt x="27" y="298"/>
                    </a:lnTo>
                    <a:lnTo>
                      <a:pt x="19" y="287"/>
                    </a:lnTo>
                    <a:lnTo>
                      <a:pt x="14" y="275"/>
                    </a:lnTo>
                    <a:lnTo>
                      <a:pt x="9" y="263"/>
                    </a:lnTo>
                    <a:lnTo>
                      <a:pt x="5" y="251"/>
                    </a:lnTo>
                    <a:lnTo>
                      <a:pt x="3" y="236"/>
                    </a:lnTo>
                    <a:lnTo>
                      <a:pt x="0" y="222"/>
                    </a:lnTo>
                    <a:lnTo>
                      <a:pt x="0" y="206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198"/>
                    </a:lnTo>
                    <a:lnTo>
                      <a:pt x="73" y="207"/>
                    </a:lnTo>
                    <a:lnTo>
                      <a:pt x="74" y="216"/>
                    </a:lnTo>
                    <a:lnTo>
                      <a:pt x="75" y="224"/>
                    </a:lnTo>
                    <a:lnTo>
                      <a:pt x="77" y="232"/>
                    </a:lnTo>
                    <a:lnTo>
                      <a:pt x="81" y="239"/>
                    </a:lnTo>
                    <a:lnTo>
                      <a:pt x="84" y="245"/>
                    </a:lnTo>
                    <a:lnTo>
                      <a:pt x="88" y="251"/>
                    </a:lnTo>
                    <a:lnTo>
                      <a:pt x="93" y="256"/>
                    </a:lnTo>
                    <a:lnTo>
                      <a:pt x="98" y="261"/>
                    </a:lnTo>
                    <a:lnTo>
                      <a:pt x="104" y="265"/>
                    </a:lnTo>
                    <a:lnTo>
                      <a:pt x="110" y="269"/>
                    </a:lnTo>
                    <a:lnTo>
                      <a:pt x="116" y="272"/>
                    </a:lnTo>
                    <a:lnTo>
                      <a:pt x="124" y="274"/>
                    </a:lnTo>
                    <a:lnTo>
                      <a:pt x="132" y="275"/>
                    </a:lnTo>
                    <a:lnTo>
                      <a:pt x="140" y="276"/>
                    </a:lnTo>
                    <a:lnTo>
                      <a:pt x="147" y="276"/>
                    </a:lnTo>
                    <a:lnTo>
                      <a:pt x="157" y="276"/>
                    </a:lnTo>
                    <a:lnTo>
                      <a:pt x="166" y="275"/>
                    </a:lnTo>
                    <a:lnTo>
                      <a:pt x="175" y="273"/>
                    </a:lnTo>
                    <a:lnTo>
                      <a:pt x="183" y="271"/>
                    </a:lnTo>
                    <a:lnTo>
                      <a:pt x="191" y="267"/>
                    </a:lnTo>
                    <a:lnTo>
                      <a:pt x="198" y="263"/>
                    </a:lnTo>
                    <a:lnTo>
                      <a:pt x="204" y="259"/>
                    </a:lnTo>
                    <a:lnTo>
                      <a:pt x="211" y="252"/>
                    </a:lnTo>
                    <a:lnTo>
                      <a:pt x="215" y="246"/>
                    </a:lnTo>
                    <a:lnTo>
                      <a:pt x="221" y="239"/>
                    </a:lnTo>
                    <a:lnTo>
                      <a:pt x="224" y="231"/>
                    </a:lnTo>
                    <a:lnTo>
                      <a:pt x="228" y="222"/>
                    </a:lnTo>
                    <a:lnTo>
                      <a:pt x="230" y="213"/>
                    </a:lnTo>
                    <a:lnTo>
                      <a:pt x="232" y="202"/>
                    </a:lnTo>
                    <a:lnTo>
                      <a:pt x="233" y="192"/>
                    </a:lnTo>
                    <a:lnTo>
                      <a:pt x="233" y="180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5602288" y="5745163"/>
                <a:ext cx="80962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479" extrusionOk="0">
                    <a:moveTo>
                      <a:pt x="191" y="0"/>
                    </a:moveTo>
                    <a:lnTo>
                      <a:pt x="207" y="0"/>
                    </a:lnTo>
                    <a:lnTo>
                      <a:pt x="224" y="4"/>
                    </a:lnTo>
                    <a:lnTo>
                      <a:pt x="240" y="7"/>
                    </a:lnTo>
                    <a:lnTo>
                      <a:pt x="255" y="13"/>
                    </a:lnTo>
                    <a:lnTo>
                      <a:pt x="270" y="20"/>
                    </a:lnTo>
                    <a:lnTo>
                      <a:pt x="283" y="29"/>
                    </a:lnTo>
                    <a:lnTo>
                      <a:pt x="296" y="39"/>
                    </a:lnTo>
                    <a:lnTo>
                      <a:pt x="309" y="52"/>
                    </a:lnTo>
                    <a:lnTo>
                      <a:pt x="321" y="65"/>
                    </a:lnTo>
                    <a:lnTo>
                      <a:pt x="331" y="78"/>
                    </a:lnTo>
                    <a:lnTo>
                      <a:pt x="339" y="93"/>
                    </a:lnTo>
                    <a:lnTo>
                      <a:pt x="346" y="108"/>
                    </a:lnTo>
                    <a:lnTo>
                      <a:pt x="351" y="125"/>
                    </a:lnTo>
                    <a:lnTo>
                      <a:pt x="355" y="142"/>
                    </a:lnTo>
                    <a:lnTo>
                      <a:pt x="358" y="158"/>
                    </a:lnTo>
                    <a:lnTo>
                      <a:pt x="359" y="176"/>
                    </a:lnTo>
                    <a:lnTo>
                      <a:pt x="358" y="195"/>
                    </a:lnTo>
                    <a:lnTo>
                      <a:pt x="355" y="213"/>
                    </a:lnTo>
                    <a:lnTo>
                      <a:pt x="351" y="230"/>
                    </a:lnTo>
                    <a:lnTo>
                      <a:pt x="346" y="245"/>
                    </a:lnTo>
                    <a:lnTo>
                      <a:pt x="339" y="261"/>
                    </a:lnTo>
                    <a:lnTo>
                      <a:pt x="331" y="275"/>
                    </a:lnTo>
                    <a:lnTo>
                      <a:pt x="321" y="289"/>
                    </a:lnTo>
                    <a:lnTo>
                      <a:pt x="309" y="302"/>
                    </a:lnTo>
                    <a:lnTo>
                      <a:pt x="296" y="314"/>
                    </a:lnTo>
                    <a:lnTo>
                      <a:pt x="283" y="324"/>
                    </a:lnTo>
                    <a:lnTo>
                      <a:pt x="270" y="333"/>
                    </a:lnTo>
                    <a:lnTo>
                      <a:pt x="255" y="341"/>
                    </a:lnTo>
                    <a:lnTo>
                      <a:pt x="240" y="347"/>
                    </a:lnTo>
                    <a:lnTo>
                      <a:pt x="224" y="350"/>
                    </a:lnTo>
                    <a:lnTo>
                      <a:pt x="208" y="352"/>
                    </a:lnTo>
                    <a:lnTo>
                      <a:pt x="191" y="353"/>
                    </a:lnTo>
                    <a:lnTo>
                      <a:pt x="173" y="352"/>
                    </a:lnTo>
                    <a:lnTo>
                      <a:pt x="155" y="350"/>
                    </a:lnTo>
                    <a:lnTo>
                      <a:pt x="138" y="345"/>
                    </a:lnTo>
                    <a:lnTo>
                      <a:pt x="124" y="339"/>
                    </a:lnTo>
                    <a:lnTo>
                      <a:pt x="109" y="331"/>
                    </a:lnTo>
                    <a:lnTo>
                      <a:pt x="96" y="322"/>
                    </a:lnTo>
                    <a:lnTo>
                      <a:pt x="85" y="310"/>
                    </a:lnTo>
                    <a:lnTo>
                      <a:pt x="74" y="296"/>
                    </a:lnTo>
                    <a:lnTo>
                      <a:pt x="74" y="479"/>
                    </a:lnTo>
                    <a:lnTo>
                      <a:pt x="0" y="479"/>
                    </a:lnTo>
                    <a:lnTo>
                      <a:pt x="0" y="9"/>
                    </a:lnTo>
                    <a:lnTo>
                      <a:pt x="74" y="9"/>
                    </a:lnTo>
                    <a:lnTo>
                      <a:pt x="74" y="57"/>
                    </a:lnTo>
                    <a:lnTo>
                      <a:pt x="84" y="44"/>
                    </a:lnTo>
                    <a:lnTo>
                      <a:pt x="96" y="33"/>
                    </a:lnTo>
                    <a:lnTo>
                      <a:pt x="109" y="23"/>
                    </a:lnTo>
                    <a:lnTo>
                      <a:pt x="123" y="15"/>
                    </a:lnTo>
                    <a:lnTo>
                      <a:pt x="138" y="8"/>
                    </a:lnTo>
                    <a:lnTo>
                      <a:pt x="155" y="4"/>
                    </a:lnTo>
                    <a:lnTo>
                      <a:pt x="173" y="2"/>
                    </a:lnTo>
                    <a:lnTo>
                      <a:pt x="191" y="0"/>
                    </a:lnTo>
                    <a:close/>
                    <a:moveTo>
                      <a:pt x="104" y="254"/>
                    </a:moveTo>
                    <a:lnTo>
                      <a:pt x="112" y="261"/>
                    </a:lnTo>
                    <a:lnTo>
                      <a:pt x="119" y="268"/>
                    </a:lnTo>
                    <a:lnTo>
                      <a:pt x="128" y="272"/>
                    </a:lnTo>
                    <a:lnTo>
                      <a:pt x="137" y="276"/>
                    </a:lnTo>
                    <a:lnTo>
                      <a:pt x="147" y="280"/>
                    </a:lnTo>
                    <a:lnTo>
                      <a:pt x="157" y="282"/>
                    </a:lnTo>
                    <a:lnTo>
                      <a:pt x="168" y="284"/>
                    </a:lnTo>
                    <a:lnTo>
                      <a:pt x="179" y="284"/>
                    </a:lnTo>
                    <a:lnTo>
                      <a:pt x="191" y="284"/>
                    </a:lnTo>
                    <a:lnTo>
                      <a:pt x="202" y="282"/>
                    </a:lnTo>
                    <a:lnTo>
                      <a:pt x="212" y="280"/>
                    </a:lnTo>
                    <a:lnTo>
                      <a:pt x="222" y="276"/>
                    </a:lnTo>
                    <a:lnTo>
                      <a:pt x="231" y="272"/>
                    </a:lnTo>
                    <a:lnTo>
                      <a:pt x="240" y="268"/>
                    </a:lnTo>
                    <a:lnTo>
                      <a:pt x="247" y="261"/>
                    </a:lnTo>
                    <a:lnTo>
                      <a:pt x="255" y="254"/>
                    </a:lnTo>
                    <a:lnTo>
                      <a:pt x="263" y="246"/>
                    </a:lnTo>
                    <a:lnTo>
                      <a:pt x="269" y="238"/>
                    </a:lnTo>
                    <a:lnTo>
                      <a:pt x="274" y="229"/>
                    </a:lnTo>
                    <a:lnTo>
                      <a:pt x="279" y="220"/>
                    </a:lnTo>
                    <a:lnTo>
                      <a:pt x="282" y="210"/>
                    </a:lnTo>
                    <a:lnTo>
                      <a:pt x="284" y="199"/>
                    </a:lnTo>
                    <a:lnTo>
                      <a:pt x="285" y="189"/>
                    </a:lnTo>
                    <a:lnTo>
                      <a:pt x="285" y="176"/>
                    </a:lnTo>
                    <a:lnTo>
                      <a:pt x="285" y="165"/>
                    </a:lnTo>
                    <a:lnTo>
                      <a:pt x="284" y="155"/>
                    </a:lnTo>
                    <a:lnTo>
                      <a:pt x="282" y="144"/>
                    </a:lnTo>
                    <a:lnTo>
                      <a:pt x="279" y="134"/>
                    </a:lnTo>
                    <a:lnTo>
                      <a:pt x="274" y="125"/>
                    </a:lnTo>
                    <a:lnTo>
                      <a:pt x="269" y="116"/>
                    </a:lnTo>
                    <a:lnTo>
                      <a:pt x="263" y="108"/>
                    </a:lnTo>
                    <a:lnTo>
                      <a:pt x="255" y="101"/>
                    </a:lnTo>
                    <a:lnTo>
                      <a:pt x="247" y="93"/>
                    </a:lnTo>
                    <a:lnTo>
                      <a:pt x="240" y="86"/>
                    </a:lnTo>
                    <a:lnTo>
                      <a:pt x="231" y="82"/>
                    </a:lnTo>
                    <a:lnTo>
                      <a:pt x="222" y="77"/>
                    </a:lnTo>
                    <a:lnTo>
                      <a:pt x="212" y="74"/>
                    </a:lnTo>
                    <a:lnTo>
                      <a:pt x="202" y="72"/>
                    </a:lnTo>
                    <a:lnTo>
                      <a:pt x="191" y="69"/>
                    </a:lnTo>
                    <a:lnTo>
                      <a:pt x="179" y="69"/>
                    </a:lnTo>
                    <a:lnTo>
                      <a:pt x="168" y="69"/>
                    </a:lnTo>
                    <a:lnTo>
                      <a:pt x="157" y="72"/>
                    </a:lnTo>
                    <a:lnTo>
                      <a:pt x="147" y="74"/>
                    </a:lnTo>
                    <a:lnTo>
                      <a:pt x="137" y="77"/>
                    </a:lnTo>
                    <a:lnTo>
                      <a:pt x="128" y="82"/>
                    </a:lnTo>
                    <a:lnTo>
                      <a:pt x="119" y="86"/>
                    </a:lnTo>
                    <a:lnTo>
                      <a:pt x="112" y="93"/>
                    </a:lnTo>
                    <a:lnTo>
                      <a:pt x="104" y="101"/>
                    </a:lnTo>
                    <a:lnTo>
                      <a:pt x="96" y="108"/>
                    </a:lnTo>
                    <a:lnTo>
                      <a:pt x="90" y="116"/>
                    </a:lnTo>
                    <a:lnTo>
                      <a:pt x="85" y="125"/>
                    </a:lnTo>
                    <a:lnTo>
                      <a:pt x="80" y="134"/>
                    </a:lnTo>
                    <a:lnTo>
                      <a:pt x="77" y="144"/>
                    </a:lnTo>
                    <a:lnTo>
                      <a:pt x="75" y="155"/>
                    </a:lnTo>
                    <a:lnTo>
                      <a:pt x="74" y="165"/>
                    </a:lnTo>
                    <a:lnTo>
                      <a:pt x="74" y="176"/>
                    </a:lnTo>
                    <a:lnTo>
                      <a:pt x="74" y="187"/>
                    </a:lnTo>
                    <a:lnTo>
                      <a:pt x="75" y="199"/>
                    </a:lnTo>
                    <a:lnTo>
                      <a:pt x="77" y="209"/>
                    </a:lnTo>
                    <a:lnTo>
                      <a:pt x="80" y="219"/>
                    </a:lnTo>
                    <a:lnTo>
                      <a:pt x="85" y="229"/>
                    </a:lnTo>
                    <a:lnTo>
                      <a:pt x="90" y="238"/>
                    </a:lnTo>
                    <a:lnTo>
                      <a:pt x="96" y="246"/>
                    </a:lnTo>
                    <a:lnTo>
                      <a:pt x="104" y="254"/>
                    </a:lnTo>
                    <a:close/>
                  </a:path>
                </a:pathLst>
              </a:custGeom>
              <a:solidFill>
                <a:srgbClr val="5F6D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0"/>
            <p:cNvGrpSpPr/>
            <p:nvPr/>
          </p:nvGrpSpPr>
          <p:grpSpPr>
            <a:xfrm>
              <a:off x="3625850" y="5118101"/>
              <a:ext cx="3105150" cy="457199"/>
              <a:chOff x="3625850" y="5118101"/>
              <a:chExt cx="3105150" cy="457199"/>
            </a:xfrm>
          </p:grpSpPr>
          <p:sp>
            <p:nvSpPr>
              <p:cNvPr id="541" name="Google Shape;541;p10"/>
              <p:cNvSpPr/>
              <p:nvPr/>
            </p:nvSpPr>
            <p:spPr>
              <a:xfrm>
                <a:off x="5935663" y="5118101"/>
                <a:ext cx="795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0"/>
              <p:cNvSpPr/>
              <p:nvPr/>
            </p:nvSpPr>
            <p:spPr>
              <a:xfrm>
                <a:off x="6540500" y="5118101"/>
                <a:ext cx="190500" cy="666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0"/>
              <p:cNvSpPr/>
              <p:nvPr/>
            </p:nvSpPr>
            <p:spPr>
              <a:xfrm>
                <a:off x="6405563" y="5251451"/>
                <a:ext cx="325437" cy="323849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30" extrusionOk="0">
                    <a:moveTo>
                      <a:pt x="1090" y="198"/>
                    </a:moveTo>
                    <a:lnTo>
                      <a:pt x="1090" y="38"/>
                    </a:lnTo>
                    <a:lnTo>
                      <a:pt x="1438" y="38"/>
                    </a:lnTo>
                    <a:lnTo>
                      <a:pt x="1438" y="1391"/>
                    </a:lnTo>
                    <a:lnTo>
                      <a:pt x="1090" y="1391"/>
                    </a:lnTo>
                    <a:lnTo>
                      <a:pt x="1090" y="1232"/>
                    </a:lnTo>
                    <a:lnTo>
                      <a:pt x="1071" y="1255"/>
                    </a:lnTo>
                    <a:lnTo>
                      <a:pt x="1050" y="1278"/>
                    </a:lnTo>
                    <a:lnTo>
                      <a:pt x="1028" y="1298"/>
                    </a:lnTo>
                    <a:lnTo>
                      <a:pt x="1004" y="1318"/>
                    </a:lnTo>
                    <a:lnTo>
                      <a:pt x="981" y="1336"/>
                    </a:lnTo>
                    <a:lnTo>
                      <a:pt x="957" y="1352"/>
                    </a:lnTo>
                    <a:lnTo>
                      <a:pt x="930" y="1366"/>
                    </a:lnTo>
                    <a:lnTo>
                      <a:pt x="903" y="1380"/>
                    </a:lnTo>
                    <a:lnTo>
                      <a:pt x="875" y="1392"/>
                    </a:lnTo>
                    <a:lnTo>
                      <a:pt x="846" y="1402"/>
                    </a:lnTo>
                    <a:lnTo>
                      <a:pt x="816" y="1410"/>
                    </a:lnTo>
                    <a:lnTo>
                      <a:pt x="786" y="1416"/>
                    </a:lnTo>
                    <a:lnTo>
                      <a:pt x="754" y="1422"/>
                    </a:lnTo>
                    <a:lnTo>
                      <a:pt x="722" y="1426"/>
                    </a:lnTo>
                    <a:lnTo>
                      <a:pt x="687" y="1429"/>
                    </a:lnTo>
                    <a:lnTo>
                      <a:pt x="653" y="1430"/>
                    </a:lnTo>
                    <a:lnTo>
                      <a:pt x="619" y="1429"/>
                    </a:lnTo>
                    <a:lnTo>
                      <a:pt x="587" y="1426"/>
                    </a:lnTo>
                    <a:lnTo>
                      <a:pt x="555" y="1422"/>
                    </a:lnTo>
                    <a:lnTo>
                      <a:pt x="523" y="1416"/>
                    </a:lnTo>
                    <a:lnTo>
                      <a:pt x="492" y="1409"/>
                    </a:lnTo>
                    <a:lnTo>
                      <a:pt x="462" y="1401"/>
                    </a:lnTo>
                    <a:lnTo>
                      <a:pt x="432" y="1390"/>
                    </a:lnTo>
                    <a:lnTo>
                      <a:pt x="403" y="1377"/>
                    </a:lnTo>
                    <a:lnTo>
                      <a:pt x="374" y="1364"/>
                    </a:lnTo>
                    <a:lnTo>
                      <a:pt x="346" y="1348"/>
                    </a:lnTo>
                    <a:lnTo>
                      <a:pt x="319" y="1332"/>
                    </a:lnTo>
                    <a:lnTo>
                      <a:pt x="292" y="1314"/>
                    </a:lnTo>
                    <a:lnTo>
                      <a:pt x="266" y="1293"/>
                    </a:lnTo>
                    <a:lnTo>
                      <a:pt x="241" y="1272"/>
                    </a:lnTo>
                    <a:lnTo>
                      <a:pt x="215" y="1248"/>
                    </a:lnTo>
                    <a:lnTo>
                      <a:pt x="191" y="1224"/>
                    </a:lnTo>
                    <a:lnTo>
                      <a:pt x="167" y="1197"/>
                    </a:lnTo>
                    <a:lnTo>
                      <a:pt x="146" y="1170"/>
                    </a:lnTo>
                    <a:lnTo>
                      <a:pt x="126" y="1141"/>
                    </a:lnTo>
                    <a:lnTo>
                      <a:pt x="107" y="1114"/>
                    </a:lnTo>
                    <a:lnTo>
                      <a:pt x="90" y="1084"/>
                    </a:lnTo>
                    <a:lnTo>
                      <a:pt x="75" y="1055"/>
                    </a:lnTo>
                    <a:lnTo>
                      <a:pt x="60" y="1024"/>
                    </a:lnTo>
                    <a:lnTo>
                      <a:pt x="48" y="992"/>
                    </a:lnTo>
                    <a:lnTo>
                      <a:pt x="37" y="960"/>
                    </a:lnTo>
                    <a:lnTo>
                      <a:pt x="27" y="927"/>
                    </a:lnTo>
                    <a:lnTo>
                      <a:pt x="19" y="893"/>
                    </a:lnTo>
                    <a:lnTo>
                      <a:pt x="12" y="859"/>
                    </a:lnTo>
                    <a:lnTo>
                      <a:pt x="7" y="824"/>
                    </a:lnTo>
                    <a:lnTo>
                      <a:pt x="3" y="788"/>
                    </a:lnTo>
                    <a:lnTo>
                      <a:pt x="1" y="752"/>
                    </a:lnTo>
                    <a:lnTo>
                      <a:pt x="0" y="714"/>
                    </a:lnTo>
                    <a:lnTo>
                      <a:pt x="1" y="677"/>
                    </a:lnTo>
                    <a:lnTo>
                      <a:pt x="3" y="642"/>
                    </a:lnTo>
                    <a:lnTo>
                      <a:pt x="7" y="606"/>
                    </a:lnTo>
                    <a:lnTo>
                      <a:pt x="12" y="571"/>
                    </a:lnTo>
                    <a:lnTo>
                      <a:pt x="19" y="537"/>
                    </a:lnTo>
                    <a:lnTo>
                      <a:pt x="27" y="504"/>
                    </a:lnTo>
                    <a:lnTo>
                      <a:pt x="37" y="470"/>
                    </a:lnTo>
                    <a:lnTo>
                      <a:pt x="48" y="439"/>
                    </a:lnTo>
                    <a:lnTo>
                      <a:pt x="60" y="408"/>
                    </a:lnTo>
                    <a:lnTo>
                      <a:pt x="75" y="377"/>
                    </a:lnTo>
                    <a:lnTo>
                      <a:pt x="90" y="347"/>
                    </a:lnTo>
                    <a:lnTo>
                      <a:pt x="107" y="318"/>
                    </a:lnTo>
                    <a:lnTo>
                      <a:pt x="126" y="289"/>
                    </a:lnTo>
                    <a:lnTo>
                      <a:pt x="146" y="261"/>
                    </a:lnTo>
                    <a:lnTo>
                      <a:pt x="167" y="234"/>
                    </a:lnTo>
                    <a:lnTo>
                      <a:pt x="191" y="208"/>
                    </a:lnTo>
                    <a:lnTo>
                      <a:pt x="215" y="183"/>
                    </a:lnTo>
                    <a:lnTo>
                      <a:pt x="241" y="159"/>
                    </a:lnTo>
                    <a:lnTo>
                      <a:pt x="266" y="138"/>
                    </a:lnTo>
                    <a:lnTo>
                      <a:pt x="292" y="117"/>
                    </a:lnTo>
                    <a:lnTo>
                      <a:pt x="319" y="99"/>
                    </a:lnTo>
                    <a:lnTo>
                      <a:pt x="346" y="81"/>
                    </a:lnTo>
                    <a:lnTo>
                      <a:pt x="374" y="65"/>
                    </a:lnTo>
                    <a:lnTo>
                      <a:pt x="403" y="52"/>
                    </a:lnTo>
                    <a:lnTo>
                      <a:pt x="432" y="40"/>
                    </a:lnTo>
                    <a:lnTo>
                      <a:pt x="462" y="29"/>
                    </a:lnTo>
                    <a:lnTo>
                      <a:pt x="492" y="20"/>
                    </a:lnTo>
                    <a:lnTo>
                      <a:pt x="523" y="13"/>
                    </a:lnTo>
                    <a:lnTo>
                      <a:pt x="555" y="7"/>
                    </a:lnTo>
                    <a:lnTo>
                      <a:pt x="587" y="3"/>
                    </a:lnTo>
                    <a:lnTo>
                      <a:pt x="619" y="1"/>
                    </a:lnTo>
                    <a:lnTo>
                      <a:pt x="653" y="0"/>
                    </a:lnTo>
                    <a:lnTo>
                      <a:pt x="687" y="1"/>
                    </a:lnTo>
                    <a:lnTo>
                      <a:pt x="722" y="3"/>
                    </a:lnTo>
                    <a:lnTo>
                      <a:pt x="754" y="6"/>
                    </a:lnTo>
                    <a:lnTo>
                      <a:pt x="786" y="12"/>
                    </a:lnTo>
                    <a:lnTo>
                      <a:pt x="816" y="19"/>
                    </a:lnTo>
                    <a:lnTo>
                      <a:pt x="846" y="27"/>
                    </a:lnTo>
                    <a:lnTo>
                      <a:pt x="875" y="38"/>
                    </a:lnTo>
                    <a:lnTo>
                      <a:pt x="903" y="49"/>
                    </a:lnTo>
                    <a:lnTo>
                      <a:pt x="930" y="62"/>
                    </a:lnTo>
                    <a:lnTo>
                      <a:pt x="957" y="76"/>
                    </a:lnTo>
                    <a:lnTo>
                      <a:pt x="981" y="93"/>
                    </a:lnTo>
                    <a:lnTo>
                      <a:pt x="1004" y="111"/>
                    </a:lnTo>
                    <a:lnTo>
                      <a:pt x="1028" y="130"/>
                    </a:lnTo>
                    <a:lnTo>
                      <a:pt x="1050" y="151"/>
                    </a:lnTo>
                    <a:lnTo>
                      <a:pt x="1071" y="173"/>
                    </a:lnTo>
                    <a:lnTo>
                      <a:pt x="1090" y="198"/>
                    </a:lnTo>
                    <a:close/>
                    <a:moveTo>
                      <a:pt x="451" y="990"/>
                    </a:moveTo>
                    <a:lnTo>
                      <a:pt x="464" y="1003"/>
                    </a:lnTo>
                    <a:lnTo>
                      <a:pt x="479" y="1016"/>
                    </a:lnTo>
                    <a:lnTo>
                      <a:pt x="492" y="1027"/>
                    </a:lnTo>
                    <a:lnTo>
                      <a:pt x="507" y="1037"/>
                    </a:lnTo>
                    <a:lnTo>
                      <a:pt x="522" y="1046"/>
                    </a:lnTo>
                    <a:lnTo>
                      <a:pt x="538" y="1055"/>
                    </a:lnTo>
                    <a:lnTo>
                      <a:pt x="554" y="1062"/>
                    </a:lnTo>
                    <a:lnTo>
                      <a:pt x="570" y="1070"/>
                    </a:lnTo>
                    <a:lnTo>
                      <a:pt x="587" y="1076"/>
                    </a:lnTo>
                    <a:lnTo>
                      <a:pt x="605" y="1081"/>
                    </a:lnTo>
                    <a:lnTo>
                      <a:pt x="623" y="1086"/>
                    </a:lnTo>
                    <a:lnTo>
                      <a:pt x="640" y="1089"/>
                    </a:lnTo>
                    <a:lnTo>
                      <a:pt x="659" y="1093"/>
                    </a:lnTo>
                    <a:lnTo>
                      <a:pt x="678" y="1095"/>
                    </a:lnTo>
                    <a:lnTo>
                      <a:pt x="697" y="1096"/>
                    </a:lnTo>
                    <a:lnTo>
                      <a:pt x="717" y="1096"/>
                    </a:lnTo>
                    <a:lnTo>
                      <a:pt x="737" y="1096"/>
                    </a:lnTo>
                    <a:lnTo>
                      <a:pt x="757" y="1095"/>
                    </a:lnTo>
                    <a:lnTo>
                      <a:pt x="776" y="1093"/>
                    </a:lnTo>
                    <a:lnTo>
                      <a:pt x="794" y="1089"/>
                    </a:lnTo>
                    <a:lnTo>
                      <a:pt x="813" y="1086"/>
                    </a:lnTo>
                    <a:lnTo>
                      <a:pt x="831" y="1081"/>
                    </a:lnTo>
                    <a:lnTo>
                      <a:pt x="847" y="1076"/>
                    </a:lnTo>
                    <a:lnTo>
                      <a:pt x="864" y="1070"/>
                    </a:lnTo>
                    <a:lnTo>
                      <a:pt x="881" y="1062"/>
                    </a:lnTo>
                    <a:lnTo>
                      <a:pt x="896" y="1055"/>
                    </a:lnTo>
                    <a:lnTo>
                      <a:pt x="912" y="1046"/>
                    </a:lnTo>
                    <a:lnTo>
                      <a:pt x="928" y="1037"/>
                    </a:lnTo>
                    <a:lnTo>
                      <a:pt x="942" y="1027"/>
                    </a:lnTo>
                    <a:lnTo>
                      <a:pt x="957" y="1016"/>
                    </a:lnTo>
                    <a:lnTo>
                      <a:pt x="970" y="1003"/>
                    </a:lnTo>
                    <a:lnTo>
                      <a:pt x="983" y="990"/>
                    </a:lnTo>
                    <a:lnTo>
                      <a:pt x="997" y="977"/>
                    </a:lnTo>
                    <a:lnTo>
                      <a:pt x="1009" y="962"/>
                    </a:lnTo>
                    <a:lnTo>
                      <a:pt x="1020" y="948"/>
                    </a:lnTo>
                    <a:lnTo>
                      <a:pt x="1030" y="932"/>
                    </a:lnTo>
                    <a:lnTo>
                      <a:pt x="1040" y="917"/>
                    </a:lnTo>
                    <a:lnTo>
                      <a:pt x="1049" y="901"/>
                    </a:lnTo>
                    <a:lnTo>
                      <a:pt x="1057" y="884"/>
                    </a:lnTo>
                    <a:lnTo>
                      <a:pt x="1063" y="868"/>
                    </a:lnTo>
                    <a:lnTo>
                      <a:pt x="1070" y="850"/>
                    </a:lnTo>
                    <a:lnTo>
                      <a:pt x="1076" y="832"/>
                    </a:lnTo>
                    <a:lnTo>
                      <a:pt x="1080" y="813"/>
                    </a:lnTo>
                    <a:lnTo>
                      <a:pt x="1084" y="794"/>
                    </a:lnTo>
                    <a:lnTo>
                      <a:pt x="1087" y="775"/>
                    </a:lnTo>
                    <a:lnTo>
                      <a:pt x="1089" y="755"/>
                    </a:lnTo>
                    <a:lnTo>
                      <a:pt x="1090" y="735"/>
                    </a:lnTo>
                    <a:lnTo>
                      <a:pt x="1090" y="714"/>
                    </a:lnTo>
                    <a:lnTo>
                      <a:pt x="1090" y="694"/>
                    </a:lnTo>
                    <a:lnTo>
                      <a:pt x="1089" y="673"/>
                    </a:lnTo>
                    <a:lnTo>
                      <a:pt x="1087" y="654"/>
                    </a:lnTo>
                    <a:lnTo>
                      <a:pt x="1084" y="634"/>
                    </a:lnTo>
                    <a:lnTo>
                      <a:pt x="1080" y="615"/>
                    </a:lnTo>
                    <a:lnTo>
                      <a:pt x="1076" y="597"/>
                    </a:lnTo>
                    <a:lnTo>
                      <a:pt x="1070" y="579"/>
                    </a:lnTo>
                    <a:lnTo>
                      <a:pt x="1063" y="562"/>
                    </a:lnTo>
                    <a:lnTo>
                      <a:pt x="1057" y="545"/>
                    </a:lnTo>
                    <a:lnTo>
                      <a:pt x="1049" y="529"/>
                    </a:lnTo>
                    <a:lnTo>
                      <a:pt x="1040" y="513"/>
                    </a:lnTo>
                    <a:lnTo>
                      <a:pt x="1030" y="497"/>
                    </a:lnTo>
                    <a:lnTo>
                      <a:pt x="1020" y="483"/>
                    </a:lnTo>
                    <a:lnTo>
                      <a:pt x="1009" y="468"/>
                    </a:lnTo>
                    <a:lnTo>
                      <a:pt x="997" y="455"/>
                    </a:lnTo>
                    <a:lnTo>
                      <a:pt x="983" y="441"/>
                    </a:lnTo>
                    <a:lnTo>
                      <a:pt x="970" y="428"/>
                    </a:lnTo>
                    <a:lnTo>
                      <a:pt x="957" y="416"/>
                    </a:lnTo>
                    <a:lnTo>
                      <a:pt x="942" y="404"/>
                    </a:lnTo>
                    <a:lnTo>
                      <a:pt x="928" y="394"/>
                    </a:lnTo>
                    <a:lnTo>
                      <a:pt x="912" y="384"/>
                    </a:lnTo>
                    <a:lnTo>
                      <a:pt x="896" y="375"/>
                    </a:lnTo>
                    <a:lnTo>
                      <a:pt x="881" y="367"/>
                    </a:lnTo>
                    <a:lnTo>
                      <a:pt x="864" y="360"/>
                    </a:lnTo>
                    <a:lnTo>
                      <a:pt x="847" y="354"/>
                    </a:lnTo>
                    <a:lnTo>
                      <a:pt x="831" y="348"/>
                    </a:lnTo>
                    <a:lnTo>
                      <a:pt x="813" y="344"/>
                    </a:lnTo>
                    <a:lnTo>
                      <a:pt x="794" y="339"/>
                    </a:lnTo>
                    <a:lnTo>
                      <a:pt x="776" y="337"/>
                    </a:lnTo>
                    <a:lnTo>
                      <a:pt x="757" y="335"/>
                    </a:lnTo>
                    <a:lnTo>
                      <a:pt x="737" y="334"/>
                    </a:lnTo>
                    <a:lnTo>
                      <a:pt x="717" y="332"/>
                    </a:lnTo>
                    <a:lnTo>
                      <a:pt x="697" y="334"/>
                    </a:lnTo>
                    <a:lnTo>
                      <a:pt x="678" y="335"/>
                    </a:lnTo>
                    <a:lnTo>
                      <a:pt x="659" y="337"/>
                    </a:lnTo>
                    <a:lnTo>
                      <a:pt x="640" y="339"/>
                    </a:lnTo>
                    <a:lnTo>
                      <a:pt x="623" y="344"/>
                    </a:lnTo>
                    <a:lnTo>
                      <a:pt x="605" y="348"/>
                    </a:lnTo>
                    <a:lnTo>
                      <a:pt x="587" y="354"/>
                    </a:lnTo>
                    <a:lnTo>
                      <a:pt x="570" y="360"/>
                    </a:lnTo>
                    <a:lnTo>
                      <a:pt x="554" y="367"/>
                    </a:lnTo>
                    <a:lnTo>
                      <a:pt x="538" y="375"/>
                    </a:lnTo>
                    <a:lnTo>
                      <a:pt x="522" y="384"/>
                    </a:lnTo>
                    <a:lnTo>
                      <a:pt x="507" y="394"/>
                    </a:lnTo>
                    <a:lnTo>
                      <a:pt x="492" y="404"/>
                    </a:lnTo>
                    <a:lnTo>
                      <a:pt x="479" y="416"/>
                    </a:lnTo>
                    <a:lnTo>
                      <a:pt x="464" y="428"/>
                    </a:lnTo>
                    <a:lnTo>
                      <a:pt x="451" y="441"/>
                    </a:lnTo>
                    <a:lnTo>
                      <a:pt x="439" y="455"/>
                    </a:lnTo>
                    <a:lnTo>
                      <a:pt x="427" y="468"/>
                    </a:lnTo>
                    <a:lnTo>
                      <a:pt x="415" y="483"/>
                    </a:lnTo>
                    <a:lnTo>
                      <a:pt x="405" y="497"/>
                    </a:lnTo>
                    <a:lnTo>
                      <a:pt x="397" y="513"/>
                    </a:lnTo>
                    <a:lnTo>
                      <a:pt x="388" y="529"/>
                    </a:lnTo>
                    <a:lnTo>
                      <a:pt x="380" y="545"/>
                    </a:lnTo>
                    <a:lnTo>
                      <a:pt x="373" y="562"/>
                    </a:lnTo>
                    <a:lnTo>
                      <a:pt x="366" y="579"/>
                    </a:lnTo>
                    <a:lnTo>
                      <a:pt x="361" y="597"/>
                    </a:lnTo>
                    <a:lnTo>
                      <a:pt x="356" y="615"/>
                    </a:lnTo>
                    <a:lnTo>
                      <a:pt x="353" y="634"/>
                    </a:lnTo>
                    <a:lnTo>
                      <a:pt x="350" y="654"/>
                    </a:lnTo>
                    <a:lnTo>
                      <a:pt x="349" y="673"/>
                    </a:lnTo>
                    <a:lnTo>
                      <a:pt x="346" y="694"/>
                    </a:lnTo>
                    <a:lnTo>
                      <a:pt x="346" y="714"/>
                    </a:lnTo>
                    <a:lnTo>
                      <a:pt x="346" y="735"/>
                    </a:lnTo>
                    <a:lnTo>
                      <a:pt x="349" y="755"/>
                    </a:lnTo>
                    <a:lnTo>
                      <a:pt x="350" y="775"/>
                    </a:lnTo>
                    <a:lnTo>
                      <a:pt x="353" y="794"/>
                    </a:lnTo>
                    <a:lnTo>
                      <a:pt x="356" y="813"/>
                    </a:lnTo>
                    <a:lnTo>
                      <a:pt x="361" y="832"/>
                    </a:lnTo>
                    <a:lnTo>
                      <a:pt x="366" y="850"/>
                    </a:lnTo>
                    <a:lnTo>
                      <a:pt x="373" y="868"/>
                    </a:lnTo>
                    <a:lnTo>
                      <a:pt x="380" y="884"/>
                    </a:lnTo>
                    <a:lnTo>
                      <a:pt x="388" y="901"/>
                    </a:lnTo>
                    <a:lnTo>
                      <a:pt x="397" y="917"/>
                    </a:lnTo>
                    <a:lnTo>
                      <a:pt x="405" y="932"/>
                    </a:lnTo>
                    <a:lnTo>
                      <a:pt x="415" y="948"/>
                    </a:lnTo>
                    <a:lnTo>
                      <a:pt x="427" y="962"/>
                    </a:lnTo>
                    <a:lnTo>
                      <a:pt x="439" y="977"/>
                    </a:lnTo>
                    <a:lnTo>
                      <a:pt x="451" y="99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0"/>
              <p:cNvSpPr/>
              <p:nvPr/>
            </p:nvSpPr>
            <p:spPr>
              <a:xfrm>
                <a:off x="3625850" y="5143501"/>
                <a:ext cx="374649" cy="431799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904" extrusionOk="0">
                    <a:moveTo>
                      <a:pt x="0" y="0"/>
                    </a:moveTo>
                    <a:lnTo>
                      <a:pt x="746" y="0"/>
                    </a:lnTo>
                    <a:lnTo>
                      <a:pt x="794" y="1"/>
                    </a:lnTo>
                    <a:lnTo>
                      <a:pt x="840" y="4"/>
                    </a:lnTo>
                    <a:lnTo>
                      <a:pt x="864" y="6"/>
                    </a:lnTo>
                    <a:lnTo>
                      <a:pt x="887" y="10"/>
                    </a:lnTo>
                    <a:lnTo>
                      <a:pt x="909" y="13"/>
                    </a:lnTo>
                    <a:lnTo>
                      <a:pt x="932" y="16"/>
                    </a:lnTo>
                    <a:lnTo>
                      <a:pt x="954" y="21"/>
                    </a:lnTo>
                    <a:lnTo>
                      <a:pt x="975" y="26"/>
                    </a:lnTo>
                    <a:lnTo>
                      <a:pt x="997" y="32"/>
                    </a:lnTo>
                    <a:lnTo>
                      <a:pt x="1019" y="39"/>
                    </a:lnTo>
                    <a:lnTo>
                      <a:pt x="1040" y="45"/>
                    </a:lnTo>
                    <a:lnTo>
                      <a:pt x="1060" y="52"/>
                    </a:lnTo>
                    <a:lnTo>
                      <a:pt x="1081" y="60"/>
                    </a:lnTo>
                    <a:lnTo>
                      <a:pt x="1101" y="69"/>
                    </a:lnTo>
                    <a:lnTo>
                      <a:pt x="1121" y="77"/>
                    </a:lnTo>
                    <a:lnTo>
                      <a:pt x="1141" y="86"/>
                    </a:lnTo>
                    <a:lnTo>
                      <a:pt x="1160" y="96"/>
                    </a:lnTo>
                    <a:lnTo>
                      <a:pt x="1180" y="106"/>
                    </a:lnTo>
                    <a:lnTo>
                      <a:pt x="1199" y="118"/>
                    </a:lnTo>
                    <a:lnTo>
                      <a:pt x="1217" y="130"/>
                    </a:lnTo>
                    <a:lnTo>
                      <a:pt x="1236" y="141"/>
                    </a:lnTo>
                    <a:lnTo>
                      <a:pt x="1253" y="154"/>
                    </a:lnTo>
                    <a:lnTo>
                      <a:pt x="1272" y="168"/>
                    </a:lnTo>
                    <a:lnTo>
                      <a:pt x="1290" y="181"/>
                    </a:lnTo>
                    <a:lnTo>
                      <a:pt x="1307" y="195"/>
                    </a:lnTo>
                    <a:lnTo>
                      <a:pt x="1325" y="210"/>
                    </a:lnTo>
                    <a:lnTo>
                      <a:pt x="1341" y="225"/>
                    </a:lnTo>
                    <a:lnTo>
                      <a:pt x="1358" y="241"/>
                    </a:lnTo>
                    <a:lnTo>
                      <a:pt x="1375" y="258"/>
                    </a:lnTo>
                    <a:lnTo>
                      <a:pt x="1392" y="274"/>
                    </a:lnTo>
                    <a:lnTo>
                      <a:pt x="1423" y="309"/>
                    </a:lnTo>
                    <a:lnTo>
                      <a:pt x="1452" y="345"/>
                    </a:lnTo>
                    <a:lnTo>
                      <a:pt x="1466" y="362"/>
                    </a:lnTo>
                    <a:lnTo>
                      <a:pt x="1480" y="381"/>
                    </a:lnTo>
                    <a:lnTo>
                      <a:pt x="1493" y="399"/>
                    </a:lnTo>
                    <a:lnTo>
                      <a:pt x="1505" y="418"/>
                    </a:lnTo>
                    <a:lnTo>
                      <a:pt x="1517" y="438"/>
                    </a:lnTo>
                    <a:lnTo>
                      <a:pt x="1529" y="457"/>
                    </a:lnTo>
                    <a:lnTo>
                      <a:pt x="1540" y="477"/>
                    </a:lnTo>
                    <a:lnTo>
                      <a:pt x="1550" y="497"/>
                    </a:lnTo>
                    <a:lnTo>
                      <a:pt x="1560" y="517"/>
                    </a:lnTo>
                    <a:lnTo>
                      <a:pt x="1570" y="537"/>
                    </a:lnTo>
                    <a:lnTo>
                      <a:pt x="1579" y="558"/>
                    </a:lnTo>
                    <a:lnTo>
                      <a:pt x="1586" y="579"/>
                    </a:lnTo>
                    <a:lnTo>
                      <a:pt x="1594" y="601"/>
                    </a:lnTo>
                    <a:lnTo>
                      <a:pt x="1602" y="623"/>
                    </a:lnTo>
                    <a:lnTo>
                      <a:pt x="1609" y="644"/>
                    </a:lnTo>
                    <a:lnTo>
                      <a:pt x="1615" y="666"/>
                    </a:lnTo>
                    <a:lnTo>
                      <a:pt x="1626" y="711"/>
                    </a:lnTo>
                    <a:lnTo>
                      <a:pt x="1635" y="757"/>
                    </a:lnTo>
                    <a:lnTo>
                      <a:pt x="1642" y="804"/>
                    </a:lnTo>
                    <a:lnTo>
                      <a:pt x="1648" y="852"/>
                    </a:lnTo>
                    <a:lnTo>
                      <a:pt x="1651" y="901"/>
                    </a:lnTo>
                    <a:lnTo>
                      <a:pt x="1652" y="951"/>
                    </a:lnTo>
                    <a:lnTo>
                      <a:pt x="1651" y="1001"/>
                    </a:lnTo>
                    <a:lnTo>
                      <a:pt x="1648" y="1050"/>
                    </a:lnTo>
                    <a:lnTo>
                      <a:pt x="1642" y="1099"/>
                    </a:lnTo>
                    <a:lnTo>
                      <a:pt x="1635" y="1146"/>
                    </a:lnTo>
                    <a:lnTo>
                      <a:pt x="1626" y="1191"/>
                    </a:lnTo>
                    <a:lnTo>
                      <a:pt x="1615" y="1236"/>
                    </a:lnTo>
                    <a:lnTo>
                      <a:pt x="1609" y="1258"/>
                    </a:lnTo>
                    <a:lnTo>
                      <a:pt x="1602" y="1281"/>
                    </a:lnTo>
                    <a:lnTo>
                      <a:pt x="1594" y="1302"/>
                    </a:lnTo>
                    <a:lnTo>
                      <a:pt x="1586" y="1323"/>
                    </a:lnTo>
                    <a:lnTo>
                      <a:pt x="1579" y="1344"/>
                    </a:lnTo>
                    <a:lnTo>
                      <a:pt x="1570" y="1365"/>
                    </a:lnTo>
                    <a:lnTo>
                      <a:pt x="1560" y="1385"/>
                    </a:lnTo>
                    <a:lnTo>
                      <a:pt x="1550" y="1406"/>
                    </a:lnTo>
                    <a:lnTo>
                      <a:pt x="1540" y="1426"/>
                    </a:lnTo>
                    <a:lnTo>
                      <a:pt x="1529" y="1445"/>
                    </a:lnTo>
                    <a:lnTo>
                      <a:pt x="1517" y="1465"/>
                    </a:lnTo>
                    <a:lnTo>
                      <a:pt x="1505" y="1484"/>
                    </a:lnTo>
                    <a:lnTo>
                      <a:pt x="1493" y="1503"/>
                    </a:lnTo>
                    <a:lnTo>
                      <a:pt x="1480" y="1522"/>
                    </a:lnTo>
                    <a:lnTo>
                      <a:pt x="1466" y="1540"/>
                    </a:lnTo>
                    <a:lnTo>
                      <a:pt x="1452" y="1559"/>
                    </a:lnTo>
                    <a:lnTo>
                      <a:pt x="1423" y="1594"/>
                    </a:lnTo>
                    <a:lnTo>
                      <a:pt x="1392" y="1629"/>
                    </a:lnTo>
                    <a:lnTo>
                      <a:pt x="1375" y="1646"/>
                    </a:lnTo>
                    <a:lnTo>
                      <a:pt x="1358" y="1662"/>
                    </a:lnTo>
                    <a:lnTo>
                      <a:pt x="1341" y="1678"/>
                    </a:lnTo>
                    <a:lnTo>
                      <a:pt x="1325" y="1693"/>
                    </a:lnTo>
                    <a:lnTo>
                      <a:pt x="1307" y="1708"/>
                    </a:lnTo>
                    <a:lnTo>
                      <a:pt x="1290" y="1722"/>
                    </a:lnTo>
                    <a:lnTo>
                      <a:pt x="1272" y="1736"/>
                    </a:lnTo>
                    <a:lnTo>
                      <a:pt x="1253" y="1749"/>
                    </a:lnTo>
                    <a:lnTo>
                      <a:pt x="1236" y="1761"/>
                    </a:lnTo>
                    <a:lnTo>
                      <a:pt x="1217" y="1774"/>
                    </a:lnTo>
                    <a:lnTo>
                      <a:pt x="1199" y="1785"/>
                    </a:lnTo>
                    <a:lnTo>
                      <a:pt x="1180" y="1796"/>
                    </a:lnTo>
                    <a:lnTo>
                      <a:pt x="1160" y="1807"/>
                    </a:lnTo>
                    <a:lnTo>
                      <a:pt x="1141" y="1816"/>
                    </a:lnTo>
                    <a:lnTo>
                      <a:pt x="1121" y="1826"/>
                    </a:lnTo>
                    <a:lnTo>
                      <a:pt x="1101" y="1835"/>
                    </a:lnTo>
                    <a:lnTo>
                      <a:pt x="1081" y="1843"/>
                    </a:lnTo>
                    <a:lnTo>
                      <a:pt x="1060" y="1850"/>
                    </a:lnTo>
                    <a:lnTo>
                      <a:pt x="1040" y="1858"/>
                    </a:lnTo>
                    <a:lnTo>
                      <a:pt x="1019" y="1865"/>
                    </a:lnTo>
                    <a:lnTo>
                      <a:pt x="997" y="1870"/>
                    </a:lnTo>
                    <a:lnTo>
                      <a:pt x="975" y="1876"/>
                    </a:lnTo>
                    <a:lnTo>
                      <a:pt x="954" y="1881"/>
                    </a:lnTo>
                    <a:lnTo>
                      <a:pt x="932" y="1886"/>
                    </a:lnTo>
                    <a:lnTo>
                      <a:pt x="909" y="1890"/>
                    </a:lnTo>
                    <a:lnTo>
                      <a:pt x="887" y="1894"/>
                    </a:lnTo>
                    <a:lnTo>
                      <a:pt x="864" y="1897"/>
                    </a:lnTo>
                    <a:lnTo>
                      <a:pt x="840" y="1899"/>
                    </a:lnTo>
                    <a:lnTo>
                      <a:pt x="794" y="1903"/>
                    </a:lnTo>
                    <a:lnTo>
                      <a:pt x="746" y="1904"/>
                    </a:lnTo>
                    <a:lnTo>
                      <a:pt x="0" y="1904"/>
                    </a:lnTo>
                    <a:lnTo>
                      <a:pt x="0" y="0"/>
                    </a:lnTo>
                    <a:close/>
                    <a:moveTo>
                      <a:pt x="371" y="1544"/>
                    </a:moveTo>
                    <a:lnTo>
                      <a:pt x="746" y="1544"/>
                    </a:lnTo>
                    <a:lnTo>
                      <a:pt x="777" y="1543"/>
                    </a:lnTo>
                    <a:lnTo>
                      <a:pt x="806" y="1542"/>
                    </a:lnTo>
                    <a:lnTo>
                      <a:pt x="835" y="1539"/>
                    </a:lnTo>
                    <a:lnTo>
                      <a:pt x="863" y="1534"/>
                    </a:lnTo>
                    <a:lnTo>
                      <a:pt x="891" y="1529"/>
                    </a:lnTo>
                    <a:lnTo>
                      <a:pt x="917" y="1521"/>
                    </a:lnTo>
                    <a:lnTo>
                      <a:pt x="943" y="1513"/>
                    </a:lnTo>
                    <a:lnTo>
                      <a:pt x="967" y="1503"/>
                    </a:lnTo>
                    <a:lnTo>
                      <a:pt x="992" y="1493"/>
                    </a:lnTo>
                    <a:lnTo>
                      <a:pt x="1016" y="1481"/>
                    </a:lnTo>
                    <a:lnTo>
                      <a:pt x="1040" y="1467"/>
                    </a:lnTo>
                    <a:lnTo>
                      <a:pt x="1062" y="1452"/>
                    </a:lnTo>
                    <a:lnTo>
                      <a:pt x="1083" y="1436"/>
                    </a:lnTo>
                    <a:lnTo>
                      <a:pt x="1104" y="1420"/>
                    </a:lnTo>
                    <a:lnTo>
                      <a:pt x="1124" y="1401"/>
                    </a:lnTo>
                    <a:lnTo>
                      <a:pt x="1144" y="1381"/>
                    </a:lnTo>
                    <a:lnTo>
                      <a:pt x="1162" y="1360"/>
                    </a:lnTo>
                    <a:lnTo>
                      <a:pt x="1180" y="1337"/>
                    </a:lnTo>
                    <a:lnTo>
                      <a:pt x="1196" y="1315"/>
                    </a:lnTo>
                    <a:lnTo>
                      <a:pt x="1211" y="1291"/>
                    </a:lnTo>
                    <a:lnTo>
                      <a:pt x="1225" y="1267"/>
                    </a:lnTo>
                    <a:lnTo>
                      <a:pt x="1237" y="1242"/>
                    </a:lnTo>
                    <a:lnTo>
                      <a:pt x="1249" y="1216"/>
                    </a:lnTo>
                    <a:lnTo>
                      <a:pt x="1259" y="1189"/>
                    </a:lnTo>
                    <a:lnTo>
                      <a:pt x="1268" y="1163"/>
                    </a:lnTo>
                    <a:lnTo>
                      <a:pt x="1276" y="1134"/>
                    </a:lnTo>
                    <a:lnTo>
                      <a:pt x="1282" y="1106"/>
                    </a:lnTo>
                    <a:lnTo>
                      <a:pt x="1287" y="1076"/>
                    </a:lnTo>
                    <a:lnTo>
                      <a:pt x="1291" y="1046"/>
                    </a:lnTo>
                    <a:lnTo>
                      <a:pt x="1295" y="1016"/>
                    </a:lnTo>
                    <a:lnTo>
                      <a:pt x="1297" y="983"/>
                    </a:lnTo>
                    <a:lnTo>
                      <a:pt x="1297" y="951"/>
                    </a:lnTo>
                    <a:lnTo>
                      <a:pt x="1297" y="919"/>
                    </a:lnTo>
                    <a:lnTo>
                      <a:pt x="1295" y="887"/>
                    </a:lnTo>
                    <a:lnTo>
                      <a:pt x="1291" y="856"/>
                    </a:lnTo>
                    <a:lnTo>
                      <a:pt x="1287" y="825"/>
                    </a:lnTo>
                    <a:lnTo>
                      <a:pt x="1282" y="796"/>
                    </a:lnTo>
                    <a:lnTo>
                      <a:pt x="1276" y="767"/>
                    </a:lnTo>
                    <a:lnTo>
                      <a:pt x="1268" y="740"/>
                    </a:lnTo>
                    <a:lnTo>
                      <a:pt x="1259" y="713"/>
                    </a:lnTo>
                    <a:lnTo>
                      <a:pt x="1249" y="686"/>
                    </a:lnTo>
                    <a:lnTo>
                      <a:pt x="1237" y="661"/>
                    </a:lnTo>
                    <a:lnTo>
                      <a:pt x="1225" y="636"/>
                    </a:lnTo>
                    <a:lnTo>
                      <a:pt x="1211" y="612"/>
                    </a:lnTo>
                    <a:lnTo>
                      <a:pt x="1196" y="589"/>
                    </a:lnTo>
                    <a:lnTo>
                      <a:pt x="1180" y="567"/>
                    </a:lnTo>
                    <a:lnTo>
                      <a:pt x="1162" y="545"/>
                    </a:lnTo>
                    <a:lnTo>
                      <a:pt x="1144" y="525"/>
                    </a:lnTo>
                    <a:lnTo>
                      <a:pt x="1124" y="504"/>
                    </a:lnTo>
                    <a:lnTo>
                      <a:pt x="1104" y="486"/>
                    </a:lnTo>
                    <a:lnTo>
                      <a:pt x="1083" y="468"/>
                    </a:lnTo>
                    <a:lnTo>
                      <a:pt x="1062" y="451"/>
                    </a:lnTo>
                    <a:lnTo>
                      <a:pt x="1040" y="437"/>
                    </a:lnTo>
                    <a:lnTo>
                      <a:pt x="1016" y="424"/>
                    </a:lnTo>
                    <a:lnTo>
                      <a:pt x="992" y="411"/>
                    </a:lnTo>
                    <a:lnTo>
                      <a:pt x="967" y="400"/>
                    </a:lnTo>
                    <a:lnTo>
                      <a:pt x="943" y="390"/>
                    </a:lnTo>
                    <a:lnTo>
                      <a:pt x="917" y="381"/>
                    </a:lnTo>
                    <a:lnTo>
                      <a:pt x="891" y="375"/>
                    </a:lnTo>
                    <a:lnTo>
                      <a:pt x="863" y="369"/>
                    </a:lnTo>
                    <a:lnTo>
                      <a:pt x="835" y="365"/>
                    </a:lnTo>
                    <a:lnTo>
                      <a:pt x="806" y="361"/>
                    </a:lnTo>
                    <a:lnTo>
                      <a:pt x="777" y="359"/>
                    </a:lnTo>
                    <a:lnTo>
                      <a:pt x="746" y="358"/>
                    </a:lnTo>
                    <a:lnTo>
                      <a:pt x="371" y="358"/>
                    </a:lnTo>
                    <a:lnTo>
                      <a:pt x="371" y="1544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0"/>
              <p:cNvSpPr/>
              <p:nvPr/>
            </p:nvSpPr>
            <p:spPr>
              <a:xfrm>
                <a:off x="4046538" y="5251451"/>
                <a:ext cx="315912" cy="32384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30" extrusionOk="0">
                    <a:moveTo>
                      <a:pt x="1375" y="858"/>
                    </a:moveTo>
                    <a:lnTo>
                      <a:pt x="361" y="858"/>
                    </a:lnTo>
                    <a:lnTo>
                      <a:pt x="366" y="873"/>
                    </a:lnTo>
                    <a:lnTo>
                      <a:pt x="372" y="889"/>
                    </a:lnTo>
                    <a:lnTo>
                      <a:pt x="377" y="903"/>
                    </a:lnTo>
                    <a:lnTo>
                      <a:pt x="383" y="918"/>
                    </a:lnTo>
                    <a:lnTo>
                      <a:pt x="389" y="931"/>
                    </a:lnTo>
                    <a:lnTo>
                      <a:pt x="396" y="945"/>
                    </a:lnTo>
                    <a:lnTo>
                      <a:pt x="403" y="957"/>
                    </a:lnTo>
                    <a:lnTo>
                      <a:pt x="410" y="969"/>
                    </a:lnTo>
                    <a:lnTo>
                      <a:pt x="419" y="981"/>
                    </a:lnTo>
                    <a:lnTo>
                      <a:pt x="427" y="992"/>
                    </a:lnTo>
                    <a:lnTo>
                      <a:pt x="437" y="1003"/>
                    </a:lnTo>
                    <a:lnTo>
                      <a:pt x="446" y="1014"/>
                    </a:lnTo>
                    <a:lnTo>
                      <a:pt x="457" y="1022"/>
                    </a:lnTo>
                    <a:lnTo>
                      <a:pt x="467" y="1032"/>
                    </a:lnTo>
                    <a:lnTo>
                      <a:pt x="478" y="1041"/>
                    </a:lnTo>
                    <a:lnTo>
                      <a:pt x="491" y="1049"/>
                    </a:lnTo>
                    <a:lnTo>
                      <a:pt x="502" y="1057"/>
                    </a:lnTo>
                    <a:lnTo>
                      <a:pt x="515" y="1064"/>
                    </a:lnTo>
                    <a:lnTo>
                      <a:pt x="527" y="1070"/>
                    </a:lnTo>
                    <a:lnTo>
                      <a:pt x="541" y="1077"/>
                    </a:lnTo>
                    <a:lnTo>
                      <a:pt x="555" y="1083"/>
                    </a:lnTo>
                    <a:lnTo>
                      <a:pt x="570" y="1088"/>
                    </a:lnTo>
                    <a:lnTo>
                      <a:pt x="584" y="1093"/>
                    </a:lnTo>
                    <a:lnTo>
                      <a:pt x="600" y="1097"/>
                    </a:lnTo>
                    <a:lnTo>
                      <a:pt x="616" y="1100"/>
                    </a:lnTo>
                    <a:lnTo>
                      <a:pt x="632" y="1104"/>
                    </a:lnTo>
                    <a:lnTo>
                      <a:pt x="649" y="1106"/>
                    </a:lnTo>
                    <a:lnTo>
                      <a:pt x="667" y="1108"/>
                    </a:lnTo>
                    <a:lnTo>
                      <a:pt x="702" y="1111"/>
                    </a:lnTo>
                    <a:lnTo>
                      <a:pt x="741" y="1113"/>
                    </a:lnTo>
                    <a:lnTo>
                      <a:pt x="766" y="1113"/>
                    </a:lnTo>
                    <a:lnTo>
                      <a:pt x="789" y="1110"/>
                    </a:lnTo>
                    <a:lnTo>
                      <a:pt x="811" y="1108"/>
                    </a:lnTo>
                    <a:lnTo>
                      <a:pt x="834" y="1104"/>
                    </a:lnTo>
                    <a:lnTo>
                      <a:pt x="856" y="1099"/>
                    </a:lnTo>
                    <a:lnTo>
                      <a:pt x="876" y="1094"/>
                    </a:lnTo>
                    <a:lnTo>
                      <a:pt x="896" y="1087"/>
                    </a:lnTo>
                    <a:lnTo>
                      <a:pt x="915" y="1079"/>
                    </a:lnTo>
                    <a:lnTo>
                      <a:pt x="934" y="1070"/>
                    </a:lnTo>
                    <a:lnTo>
                      <a:pt x="952" y="1060"/>
                    </a:lnTo>
                    <a:lnTo>
                      <a:pt x="968" y="1049"/>
                    </a:lnTo>
                    <a:lnTo>
                      <a:pt x="985" y="1037"/>
                    </a:lnTo>
                    <a:lnTo>
                      <a:pt x="999" y="1024"/>
                    </a:lnTo>
                    <a:lnTo>
                      <a:pt x="1015" y="1009"/>
                    </a:lnTo>
                    <a:lnTo>
                      <a:pt x="1028" y="993"/>
                    </a:lnTo>
                    <a:lnTo>
                      <a:pt x="1042" y="977"/>
                    </a:lnTo>
                    <a:lnTo>
                      <a:pt x="1321" y="1139"/>
                    </a:lnTo>
                    <a:lnTo>
                      <a:pt x="1308" y="1157"/>
                    </a:lnTo>
                    <a:lnTo>
                      <a:pt x="1296" y="1175"/>
                    </a:lnTo>
                    <a:lnTo>
                      <a:pt x="1282" y="1192"/>
                    </a:lnTo>
                    <a:lnTo>
                      <a:pt x="1268" y="1207"/>
                    </a:lnTo>
                    <a:lnTo>
                      <a:pt x="1254" y="1223"/>
                    </a:lnTo>
                    <a:lnTo>
                      <a:pt x="1240" y="1238"/>
                    </a:lnTo>
                    <a:lnTo>
                      <a:pt x="1226" y="1253"/>
                    </a:lnTo>
                    <a:lnTo>
                      <a:pt x="1210" y="1266"/>
                    </a:lnTo>
                    <a:lnTo>
                      <a:pt x="1194" y="1279"/>
                    </a:lnTo>
                    <a:lnTo>
                      <a:pt x="1179" y="1293"/>
                    </a:lnTo>
                    <a:lnTo>
                      <a:pt x="1162" y="1305"/>
                    </a:lnTo>
                    <a:lnTo>
                      <a:pt x="1145" y="1316"/>
                    </a:lnTo>
                    <a:lnTo>
                      <a:pt x="1129" y="1327"/>
                    </a:lnTo>
                    <a:lnTo>
                      <a:pt x="1111" y="1337"/>
                    </a:lnTo>
                    <a:lnTo>
                      <a:pt x="1093" y="1347"/>
                    </a:lnTo>
                    <a:lnTo>
                      <a:pt x="1075" y="1357"/>
                    </a:lnTo>
                    <a:lnTo>
                      <a:pt x="1056" y="1366"/>
                    </a:lnTo>
                    <a:lnTo>
                      <a:pt x="1037" y="1374"/>
                    </a:lnTo>
                    <a:lnTo>
                      <a:pt x="1018" y="1382"/>
                    </a:lnTo>
                    <a:lnTo>
                      <a:pt x="999" y="1389"/>
                    </a:lnTo>
                    <a:lnTo>
                      <a:pt x="979" y="1395"/>
                    </a:lnTo>
                    <a:lnTo>
                      <a:pt x="958" y="1401"/>
                    </a:lnTo>
                    <a:lnTo>
                      <a:pt x="938" y="1406"/>
                    </a:lnTo>
                    <a:lnTo>
                      <a:pt x="917" y="1411"/>
                    </a:lnTo>
                    <a:lnTo>
                      <a:pt x="896" y="1415"/>
                    </a:lnTo>
                    <a:lnTo>
                      <a:pt x="874" y="1420"/>
                    </a:lnTo>
                    <a:lnTo>
                      <a:pt x="851" y="1422"/>
                    </a:lnTo>
                    <a:lnTo>
                      <a:pt x="829" y="1425"/>
                    </a:lnTo>
                    <a:lnTo>
                      <a:pt x="806" y="1426"/>
                    </a:lnTo>
                    <a:lnTo>
                      <a:pt x="782" y="1429"/>
                    </a:lnTo>
                    <a:lnTo>
                      <a:pt x="759" y="1429"/>
                    </a:lnTo>
                    <a:lnTo>
                      <a:pt x="736" y="1430"/>
                    </a:lnTo>
                    <a:lnTo>
                      <a:pt x="694" y="1429"/>
                    </a:lnTo>
                    <a:lnTo>
                      <a:pt x="654" y="1426"/>
                    </a:lnTo>
                    <a:lnTo>
                      <a:pt x="615" y="1422"/>
                    </a:lnTo>
                    <a:lnTo>
                      <a:pt x="578" y="1416"/>
                    </a:lnTo>
                    <a:lnTo>
                      <a:pt x="540" y="1410"/>
                    </a:lnTo>
                    <a:lnTo>
                      <a:pt x="504" y="1401"/>
                    </a:lnTo>
                    <a:lnTo>
                      <a:pt x="469" y="1391"/>
                    </a:lnTo>
                    <a:lnTo>
                      <a:pt x="435" y="1379"/>
                    </a:lnTo>
                    <a:lnTo>
                      <a:pt x="403" y="1365"/>
                    </a:lnTo>
                    <a:lnTo>
                      <a:pt x="370" y="1350"/>
                    </a:lnTo>
                    <a:lnTo>
                      <a:pt x="339" y="1333"/>
                    </a:lnTo>
                    <a:lnTo>
                      <a:pt x="309" y="1315"/>
                    </a:lnTo>
                    <a:lnTo>
                      <a:pt x="281" y="1295"/>
                    </a:lnTo>
                    <a:lnTo>
                      <a:pt x="253" y="1274"/>
                    </a:lnTo>
                    <a:lnTo>
                      <a:pt x="227" y="1251"/>
                    </a:lnTo>
                    <a:lnTo>
                      <a:pt x="201" y="1226"/>
                    </a:lnTo>
                    <a:lnTo>
                      <a:pt x="177" y="1200"/>
                    </a:lnTo>
                    <a:lnTo>
                      <a:pt x="153" y="1174"/>
                    </a:lnTo>
                    <a:lnTo>
                      <a:pt x="132" y="1146"/>
                    </a:lnTo>
                    <a:lnTo>
                      <a:pt x="112" y="1118"/>
                    </a:lnTo>
                    <a:lnTo>
                      <a:pt x="94" y="1089"/>
                    </a:lnTo>
                    <a:lnTo>
                      <a:pt x="78" y="1059"/>
                    </a:lnTo>
                    <a:lnTo>
                      <a:pt x="63" y="1028"/>
                    </a:lnTo>
                    <a:lnTo>
                      <a:pt x="50" y="997"/>
                    </a:lnTo>
                    <a:lnTo>
                      <a:pt x="37" y="965"/>
                    </a:lnTo>
                    <a:lnTo>
                      <a:pt x="27" y="931"/>
                    </a:lnTo>
                    <a:lnTo>
                      <a:pt x="19" y="898"/>
                    </a:lnTo>
                    <a:lnTo>
                      <a:pt x="12" y="862"/>
                    </a:lnTo>
                    <a:lnTo>
                      <a:pt x="6" y="827"/>
                    </a:lnTo>
                    <a:lnTo>
                      <a:pt x="2" y="790"/>
                    </a:lnTo>
                    <a:lnTo>
                      <a:pt x="0" y="753"/>
                    </a:lnTo>
                    <a:lnTo>
                      <a:pt x="0" y="714"/>
                    </a:lnTo>
                    <a:lnTo>
                      <a:pt x="0" y="677"/>
                    </a:lnTo>
                    <a:lnTo>
                      <a:pt x="2" y="641"/>
                    </a:lnTo>
                    <a:lnTo>
                      <a:pt x="6" y="604"/>
                    </a:lnTo>
                    <a:lnTo>
                      <a:pt x="12" y="569"/>
                    </a:lnTo>
                    <a:lnTo>
                      <a:pt x="19" y="535"/>
                    </a:lnTo>
                    <a:lnTo>
                      <a:pt x="27" y="500"/>
                    </a:lnTo>
                    <a:lnTo>
                      <a:pt x="37" y="468"/>
                    </a:lnTo>
                    <a:lnTo>
                      <a:pt x="49" y="436"/>
                    </a:lnTo>
                    <a:lnTo>
                      <a:pt x="62" y="405"/>
                    </a:lnTo>
                    <a:lnTo>
                      <a:pt x="76" y="374"/>
                    </a:lnTo>
                    <a:lnTo>
                      <a:pt x="93" y="344"/>
                    </a:lnTo>
                    <a:lnTo>
                      <a:pt x="111" y="315"/>
                    </a:lnTo>
                    <a:lnTo>
                      <a:pt x="130" y="286"/>
                    </a:lnTo>
                    <a:lnTo>
                      <a:pt x="151" y="259"/>
                    </a:lnTo>
                    <a:lnTo>
                      <a:pt x="173" y="231"/>
                    </a:lnTo>
                    <a:lnTo>
                      <a:pt x="198" y="206"/>
                    </a:lnTo>
                    <a:lnTo>
                      <a:pt x="223" y="181"/>
                    </a:lnTo>
                    <a:lnTo>
                      <a:pt x="249" y="158"/>
                    </a:lnTo>
                    <a:lnTo>
                      <a:pt x="276" y="135"/>
                    </a:lnTo>
                    <a:lnTo>
                      <a:pt x="304" y="115"/>
                    </a:lnTo>
                    <a:lnTo>
                      <a:pt x="333" y="98"/>
                    </a:lnTo>
                    <a:lnTo>
                      <a:pt x="361" y="80"/>
                    </a:lnTo>
                    <a:lnTo>
                      <a:pt x="393" y="65"/>
                    </a:lnTo>
                    <a:lnTo>
                      <a:pt x="424" y="51"/>
                    </a:lnTo>
                    <a:lnTo>
                      <a:pt x="456" y="40"/>
                    </a:lnTo>
                    <a:lnTo>
                      <a:pt x="490" y="29"/>
                    </a:lnTo>
                    <a:lnTo>
                      <a:pt x="523" y="20"/>
                    </a:lnTo>
                    <a:lnTo>
                      <a:pt x="559" y="13"/>
                    </a:lnTo>
                    <a:lnTo>
                      <a:pt x="594" y="7"/>
                    </a:lnTo>
                    <a:lnTo>
                      <a:pt x="632" y="3"/>
                    </a:lnTo>
                    <a:lnTo>
                      <a:pt x="670" y="1"/>
                    </a:lnTo>
                    <a:lnTo>
                      <a:pt x="709" y="0"/>
                    </a:lnTo>
                    <a:lnTo>
                      <a:pt x="746" y="1"/>
                    </a:lnTo>
                    <a:lnTo>
                      <a:pt x="781" y="3"/>
                    </a:lnTo>
                    <a:lnTo>
                      <a:pt x="817" y="7"/>
                    </a:lnTo>
                    <a:lnTo>
                      <a:pt x="850" y="13"/>
                    </a:lnTo>
                    <a:lnTo>
                      <a:pt x="884" y="20"/>
                    </a:lnTo>
                    <a:lnTo>
                      <a:pt x="917" y="29"/>
                    </a:lnTo>
                    <a:lnTo>
                      <a:pt x="948" y="40"/>
                    </a:lnTo>
                    <a:lnTo>
                      <a:pt x="979" y="51"/>
                    </a:lnTo>
                    <a:lnTo>
                      <a:pt x="1010" y="65"/>
                    </a:lnTo>
                    <a:lnTo>
                      <a:pt x="1038" y="80"/>
                    </a:lnTo>
                    <a:lnTo>
                      <a:pt x="1066" y="98"/>
                    </a:lnTo>
                    <a:lnTo>
                      <a:pt x="1094" y="115"/>
                    </a:lnTo>
                    <a:lnTo>
                      <a:pt x="1121" y="135"/>
                    </a:lnTo>
                    <a:lnTo>
                      <a:pt x="1146" y="158"/>
                    </a:lnTo>
                    <a:lnTo>
                      <a:pt x="1171" y="181"/>
                    </a:lnTo>
                    <a:lnTo>
                      <a:pt x="1194" y="206"/>
                    </a:lnTo>
                    <a:lnTo>
                      <a:pt x="1218" y="231"/>
                    </a:lnTo>
                    <a:lnTo>
                      <a:pt x="1240" y="259"/>
                    </a:lnTo>
                    <a:lnTo>
                      <a:pt x="1260" y="286"/>
                    </a:lnTo>
                    <a:lnTo>
                      <a:pt x="1279" y="315"/>
                    </a:lnTo>
                    <a:lnTo>
                      <a:pt x="1297" y="344"/>
                    </a:lnTo>
                    <a:lnTo>
                      <a:pt x="1312" y="374"/>
                    </a:lnTo>
                    <a:lnTo>
                      <a:pt x="1327" y="405"/>
                    </a:lnTo>
                    <a:lnTo>
                      <a:pt x="1340" y="436"/>
                    </a:lnTo>
                    <a:lnTo>
                      <a:pt x="1351" y="468"/>
                    </a:lnTo>
                    <a:lnTo>
                      <a:pt x="1361" y="500"/>
                    </a:lnTo>
                    <a:lnTo>
                      <a:pt x="1369" y="535"/>
                    </a:lnTo>
                    <a:lnTo>
                      <a:pt x="1376" y="569"/>
                    </a:lnTo>
                    <a:lnTo>
                      <a:pt x="1381" y="604"/>
                    </a:lnTo>
                    <a:lnTo>
                      <a:pt x="1385" y="641"/>
                    </a:lnTo>
                    <a:lnTo>
                      <a:pt x="1387" y="677"/>
                    </a:lnTo>
                    <a:lnTo>
                      <a:pt x="1388" y="714"/>
                    </a:lnTo>
                    <a:lnTo>
                      <a:pt x="1387" y="745"/>
                    </a:lnTo>
                    <a:lnTo>
                      <a:pt x="1385" y="779"/>
                    </a:lnTo>
                    <a:lnTo>
                      <a:pt x="1380" y="817"/>
                    </a:lnTo>
                    <a:lnTo>
                      <a:pt x="1375" y="858"/>
                    </a:lnTo>
                    <a:close/>
                    <a:moveTo>
                      <a:pt x="356" y="587"/>
                    </a:moveTo>
                    <a:lnTo>
                      <a:pt x="1042" y="587"/>
                    </a:lnTo>
                    <a:lnTo>
                      <a:pt x="1037" y="571"/>
                    </a:lnTo>
                    <a:lnTo>
                      <a:pt x="1033" y="555"/>
                    </a:lnTo>
                    <a:lnTo>
                      <a:pt x="1028" y="539"/>
                    </a:lnTo>
                    <a:lnTo>
                      <a:pt x="1023" y="525"/>
                    </a:lnTo>
                    <a:lnTo>
                      <a:pt x="1017" y="510"/>
                    </a:lnTo>
                    <a:lnTo>
                      <a:pt x="1011" y="497"/>
                    </a:lnTo>
                    <a:lnTo>
                      <a:pt x="1004" y="483"/>
                    </a:lnTo>
                    <a:lnTo>
                      <a:pt x="996" y="470"/>
                    </a:lnTo>
                    <a:lnTo>
                      <a:pt x="988" y="458"/>
                    </a:lnTo>
                    <a:lnTo>
                      <a:pt x="981" y="446"/>
                    </a:lnTo>
                    <a:lnTo>
                      <a:pt x="972" y="435"/>
                    </a:lnTo>
                    <a:lnTo>
                      <a:pt x="963" y="424"/>
                    </a:lnTo>
                    <a:lnTo>
                      <a:pt x="953" y="413"/>
                    </a:lnTo>
                    <a:lnTo>
                      <a:pt x="943" y="403"/>
                    </a:lnTo>
                    <a:lnTo>
                      <a:pt x="932" y="394"/>
                    </a:lnTo>
                    <a:lnTo>
                      <a:pt x="920" y="385"/>
                    </a:lnTo>
                    <a:lnTo>
                      <a:pt x="909" y="376"/>
                    </a:lnTo>
                    <a:lnTo>
                      <a:pt x="898" y="368"/>
                    </a:lnTo>
                    <a:lnTo>
                      <a:pt x="886" y="360"/>
                    </a:lnTo>
                    <a:lnTo>
                      <a:pt x="874" y="354"/>
                    </a:lnTo>
                    <a:lnTo>
                      <a:pt x="861" y="347"/>
                    </a:lnTo>
                    <a:lnTo>
                      <a:pt x="849" y="341"/>
                    </a:lnTo>
                    <a:lnTo>
                      <a:pt x="837" y="336"/>
                    </a:lnTo>
                    <a:lnTo>
                      <a:pt x="824" y="331"/>
                    </a:lnTo>
                    <a:lnTo>
                      <a:pt x="810" y="327"/>
                    </a:lnTo>
                    <a:lnTo>
                      <a:pt x="796" y="324"/>
                    </a:lnTo>
                    <a:lnTo>
                      <a:pt x="782" y="321"/>
                    </a:lnTo>
                    <a:lnTo>
                      <a:pt x="768" y="318"/>
                    </a:lnTo>
                    <a:lnTo>
                      <a:pt x="753" y="317"/>
                    </a:lnTo>
                    <a:lnTo>
                      <a:pt x="739" y="315"/>
                    </a:lnTo>
                    <a:lnTo>
                      <a:pt x="723" y="315"/>
                    </a:lnTo>
                    <a:lnTo>
                      <a:pt x="709" y="314"/>
                    </a:lnTo>
                    <a:lnTo>
                      <a:pt x="691" y="315"/>
                    </a:lnTo>
                    <a:lnTo>
                      <a:pt x="674" y="315"/>
                    </a:lnTo>
                    <a:lnTo>
                      <a:pt x="658" y="317"/>
                    </a:lnTo>
                    <a:lnTo>
                      <a:pt x="642" y="318"/>
                    </a:lnTo>
                    <a:lnTo>
                      <a:pt x="625" y="321"/>
                    </a:lnTo>
                    <a:lnTo>
                      <a:pt x="611" y="325"/>
                    </a:lnTo>
                    <a:lnTo>
                      <a:pt x="595" y="328"/>
                    </a:lnTo>
                    <a:lnTo>
                      <a:pt x="581" y="332"/>
                    </a:lnTo>
                    <a:lnTo>
                      <a:pt x="566" y="337"/>
                    </a:lnTo>
                    <a:lnTo>
                      <a:pt x="553" y="342"/>
                    </a:lnTo>
                    <a:lnTo>
                      <a:pt x="540" y="348"/>
                    </a:lnTo>
                    <a:lnTo>
                      <a:pt x="526" y="355"/>
                    </a:lnTo>
                    <a:lnTo>
                      <a:pt x="513" y="362"/>
                    </a:lnTo>
                    <a:lnTo>
                      <a:pt x="501" y="370"/>
                    </a:lnTo>
                    <a:lnTo>
                      <a:pt x="490" y="378"/>
                    </a:lnTo>
                    <a:lnTo>
                      <a:pt x="477" y="387"/>
                    </a:lnTo>
                    <a:lnTo>
                      <a:pt x="466" y="396"/>
                    </a:lnTo>
                    <a:lnTo>
                      <a:pt x="455" y="406"/>
                    </a:lnTo>
                    <a:lnTo>
                      <a:pt x="445" y="416"/>
                    </a:lnTo>
                    <a:lnTo>
                      <a:pt x="436" y="426"/>
                    </a:lnTo>
                    <a:lnTo>
                      <a:pt x="426" y="437"/>
                    </a:lnTo>
                    <a:lnTo>
                      <a:pt x="417" y="448"/>
                    </a:lnTo>
                    <a:lnTo>
                      <a:pt x="409" y="460"/>
                    </a:lnTo>
                    <a:lnTo>
                      <a:pt x="402" y="473"/>
                    </a:lnTo>
                    <a:lnTo>
                      <a:pt x="394" y="485"/>
                    </a:lnTo>
                    <a:lnTo>
                      <a:pt x="387" y="498"/>
                    </a:lnTo>
                    <a:lnTo>
                      <a:pt x="382" y="512"/>
                    </a:lnTo>
                    <a:lnTo>
                      <a:pt x="375" y="526"/>
                    </a:lnTo>
                    <a:lnTo>
                      <a:pt x="369" y="541"/>
                    </a:lnTo>
                    <a:lnTo>
                      <a:pt x="365" y="556"/>
                    </a:lnTo>
                    <a:lnTo>
                      <a:pt x="360" y="572"/>
                    </a:lnTo>
                    <a:lnTo>
                      <a:pt x="356" y="587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0"/>
              <p:cNvSpPr/>
              <p:nvPr/>
            </p:nvSpPr>
            <p:spPr>
              <a:xfrm>
                <a:off x="4370388" y="5259388"/>
                <a:ext cx="320674" cy="30797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54" extrusionOk="0">
                    <a:moveTo>
                      <a:pt x="707" y="948"/>
                    </a:moveTo>
                    <a:lnTo>
                      <a:pt x="1034" y="0"/>
                    </a:lnTo>
                    <a:lnTo>
                      <a:pt x="1416" y="0"/>
                    </a:lnTo>
                    <a:lnTo>
                      <a:pt x="905" y="1354"/>
                    </a:lnTo>
                    <a:lnTo>
                      <a:pt x="511" y="1354"/>
                    </a:lnTo>
                    <a:lnTo>
                      <a:pt x="0" y="0"/>
                    </a:lnTo>
                    <a:lnTo>
                      <a:pt x="382" y="0"/>
                    </a:lnTo>
                    <a:lnTo>
                      <a:pt x="707" y="948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0"/>
              <p:cNvSpPr/>
              <p:nvPr/>
            </p:nvSpPr>
            <p:spPr>
              <a:xfrm>
                <a:off x="4702175" y="5251451"/>
                <a:ext cx="314326" cy="323849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30" extrusionOk="0">
                    <a:moveTo>
                      <a:pt x="1375" y="858"/>
                    </a:moveTo>
                    <a:lnTo>
                      <a:pt x="363" y="858"/>
                    </a:lnTo>
                    <a:lnTo>
                      <a:pt x="367" y="873"/>
                    </a:lnTo>
                    <a:lnTo>
                      <a:pt x="372" y="889"/>
                    </a:lnTo>
                    <a:lnTo>
                      <a:pt x="377" y="903"/>
                    </a:lnTo>
                    <a:lnTo>
                      <a:pt x="383" y="918"/>
                    </a:lnTo>
                    <a:lnTo>
                      <a:pt x="390" y="931"/>
                    </a:lnTo>
                    <a:lnTo>
                      <a:pt x="396" y="945"/>
                    </a:lnTo>
                    <a:lnTo>
                      <a:pt x="404" y="957"/>
                    </a:lnTo>
                    <a:lnTo>
                      <a:pt x="412" y="969"/>
                    </a:lnTo>
                    <a:lnTo>
                      <a:pt x="420" y="981"/>
                    </a:lnTo>
                    <a:lnTo>
                      <a:pt x="429" y="992"/>
                    </a:lnTo>
                    <a:lnTo>
                      <a:pt x="437" y="1003"/>
                    </a:lnTo>
                    <a:lnTo>
                      <a:pt x="447" y="1014"/>
                    </a:lnTo>
                    <a:lnTo>
                      <a:pt x="458" y="1022"/>
                    </a:lnTo>
                    <a:lnTo>
                      <a:pt x="469" y="1032"/>
                    </a:lnTo>
                    <a:lnTo>
                      <a:pt x="480" y="1041"/>
                    </a:lnTo>
                    <a:lnTo>
                      <a:pt x="491" y="1049"/>
                    </a:lnTo>
                    <a:lnTo>
                      <a:pt x="503" y="1057"/>
                    </a:lnTo>
                    <a:lnTo>
                      <a:pt x="515" y="1064"/>
                    </a:lnTo>
                    <a:lnTo>
                      <a:pt x="529" y="1070"/>
                    </a:lnTo>
                    <a:lnTo>
                      <a:pt x="542" y="1077"/>
                    </a:lnTo>
                    <a:lnTo>
                      <a:pt x="555" y="1083"/>
                    </a:lnTo>
                    <a:lnTo>
                      <a:pt x="570" y="1088"/>
                    </a:lnTo>
                    <a:lnTo>
                      <a:pt x="586" y="1093"/>
                    </a:lnTo>
                    <a:lnTo>
                      <a:pt x="601" y="1097"/>
                    </a:lnTo>
                    <a:lnTo>
                      <a:pt x="617" y="1100"/>
                    </a:lnTo>
                    <a:lnTo>
                      <a:pt x="633" y="1104"/>
                    </a:lnTo>
                    <a:lnTo>
                      <a:pt x="650" y="1106"/>
                    </a:lnTo>
                    <a:lnTo>
                      <a:pt x="667" y="1108"/>
                    </a:lnTo>
                    <a:lnTo>
                      <a:pt x="704" y="1111"/>
                    </a:lnTo>
                    <a:lnTo>
                      <a:pt x="741" y="1113"/>
                    </a:lnTo>
                    <a:lnTo>
                      <a:pt x="766" y="1113"/>
                    </a:lnTo>
                    <a:lnTo>
                      <a:pt x="789" y="1110"/>
                    </a:lnTo>
                    <a:lnTo>
                      <a:pt x="813" y="1108"/>
                    </a:lnTo>
                    <a:lnTo>
                      <a:pt x="835" y="1104"/>
                    </a:lnTo>
                    <a:lnTo>
                      <a:pt x="856" y="1099"/>
                    </a:lnTo>
                    <a:lnTo>
                      <a:pt x="877" y="1094"/>
                    </a:lnTo>
                    <a:lnTo>
                      <a:pt x="897" y="1087"/>
                    </a:lnTo>
                    <a:lnTo>
                      <a:pt x="916" y="1079"/>
                    </a:lnTo>
                    <a:lnTo>
                      <a:pt x="934" y="1070"/>
                    </a:lnTo>
                    <a:lnTo>
                      <a:pt x="952" y="1060"/>
                    </a:lnTo>
                    <a:lnTo>
                      <a:pt x="969" y="1049"/>
                    </a:lnTo>
                    <a:lnTo>
                      <a:pt x="985" y="1037"/>
                    </a:lnTo>
                    <a:lnTo>
                      <a:pt x="1001" y="1024"/>
                    </a:lnTo>
                    <a:lnTo>
                      <a:pt x="1015" y="1009"/>
                    </a:lnTo>
                    <a:lnTo>
                      <a:pt x="1029" y="993"/>
                    </a:lnTo>
                    <a:lnTo>
                      <a:pt x="1042" y="977"/>
                    </a:lnTo>
                    <a:lnTo>
                      <a:pt x="1322" y="1139"/>
                    </a:lnTo>
                    <a:lnTo>
                      <a:pt x="1309" y="1157"/>
                    </a:lnTo>
                    <a:lnTo>
                      <a:pt x="1296" y="1175"/>
                    </a:lnTo>
                    <a:lnTo>
                      <a:pt x="1283" y="1192"/>
                    </a:lnTo>
                    <a:lnTo>
                      <a:pt x="1269" y="1207"/>
                    </a:lnTo>
                    <a:lnTo>
                      <a:pt x="1255" y="1223"/>
                    </a:lnTo>
                    <a:lnTo>
                      <a:pt x="1240" y="1238"/>
                    </a:lnTo>
                    <a:lnTo>
                      <a:pt x="1226" y="1253"/>
                    </a:lnTo>
                    <a:lnTo>
                      <a:pt x="1210" y="1266"/>
                    </a:lnTo>
                    <a:lnTo>
                      <a:pt x="1195" y="1279"/>
                    </a:lnTo>
                    <a:lnTo>
                      <a:pt x="1179" y="1293"/>
                    </a:lnTo>
                    <a:lnTo>
                      <a:pt x="1162" y="1305"/>
                    </a:lnTo>
                    <a:lnTo>
                      <a:pt x="1147" y="1316"/>
                    </a:lnTo>
                    <a:lnTo>
                      <a:pt x="1129" y="1327"/>
                    </a:lnTo>
                    <a:lnTo>
                      <a:pt x="1112" y="1337"/>
                    </a:lnTo>
                    <a:lnTo>
                      <a:pt x="1094" y="1347"/>
                    </a:lnTo>
                    <a:lnTo>
                      <a:pt x="1075" y="1357"/>
                    </a:lnTo>
                    <a:lnTo>
                      <a:pt x="1058" y="1366"/>
                    </a:lnTo>
                    <a:lnTo>
                      <a:pt x="1039" y="1374"/>
                    </a:lnTo>
                    <a:lnTo>
                      <a:pt x="1020" y="1382"/>
                    </a:lnTo>
                    <a:lnTo>
                      <a:pt x="1000" y="1389"/>
                    </a:lnTo>
                    <a:lnTo>
                      <a:pt x="980" y="1395"/>
                    </a:lnTo>
                    <a:lnTo>
                      <a:pt x="960" y="1401"/>
                    </a:lnTo>
                    <a:lnTo>
                      <a:pt x="939" y="1406"/>
                    </a:lnTo>
                    <a:lnTo>
                      <a:pt x="917" y="1411"/>
                    </a:lnTo>
                    <a:lnTo>
                      <a:pt x="896" y="1415"/>
                    </a:lnTo>
                    <a:lnTo>
                      <a:pt x="874" y="1420"/>
                    </a:lnTo>
                    <a:lnTo>
                      <a:pt x="853" y="1422"/>
                    </a:lnTo>
                    <a:lnTo>
                      <a:pt x="829" y="1425"/>
                    </a:lnTo>
                    <a:lnTo>
                      <a:pt x="807" y="1426"/>
                    </a:lnTo>
                    <a:lnTo>
                      <a:pt x="784" y="1429"/>
                    </a:lnTo>
                    <a:lnTo>
                      <a:pt x="760" y="1429"/>
                    </a:lnTo>
                    <a:lnTo>
                      <a:pt x="736" y="1430"/>
                    </a:lnTo>
                    <a:lnTo>
                      <a:pt x="695" y="1429"/>
                    </a:lnTo>
                    <a:lnTo>
                      <a:pt x="655" y="1426"/>
                    </a:lnTo>
                    <a:lnTo>
                      <a:pt x="616" y="1422"/>
                    </a:lnTo>
                    <a:lnTo>
                      <a:pt x="578" y="1416"/>
                    </a:lnTo>
                    <a:lnTo>
                      <a:pt x="541" y="1410"/>
                    </a:lnTo>
                    <a:lnTo>
                      <a:pt x="504" y="1401"/>
                    </a:lnTo>
                    <a:lnTo>
                      <a:pt x="470" y="1391"/>
                    </a:lnTo>
                    <a:lnTo>
                      <a:pt x="435" y="1379"/>
                    </a:lnTo>
                    <a:lnTo>
                      <a:pt x="403" y="1365"/>
                    </a:lnTo>
                    <a:lnTo>
                      <a:pt x="371" y="1350"/>
                    </a:lnTo>
                    <a:lnTo>
                      <a:pt x="341" y="1333"/>
                    </a:lnTo>
                    <a:lnTo>
                      <a:pt x="311" y="1315"/>
                    </a:lnTo>
                    <a:lnTo>
                      <a:pt x="282" y="1295"/>
                    </a:lnTo>
                    <a:lnTo>
                      <a:pt x="254" y="1274"/>
                    </a:lnTo>
                    <a:lnTo>
                      <a:pt x="227" y="1251"/>
                    </a:lnTo>
                    <a:lnTo>
                      <a:pt x="201" y="1226"/>
                    </a:lnTo>
                    <a:lnTo>
                      <a:pt x="177" y="1200"/>
                    </a:lnTo>
                    <a:lnTo>
                      <a:pt x="155" y="1174"/>
                    </a:lnTo>
                    <a:lnTo>
                      <a:pt x="132" y="1146"/>
                    </a:lnTo>
                    <a:lnTo>
                      <a:pt x="113" y="1118"/>
                    </a:lnTo>
                    <a:lnTo>
                      <a:pt x="96" y="1089"/>
                    </a:lnTo>
                    <a:lnTo>
                      <a:pt x="79" y="1059"/>
                    </a:lnTo>
                    <a:lnTo>
                      <a:pt x="63" y="1028"/>
                    </a:lnTo>
                    <a:lnTo>
                      <a:pt x="50" y="997"/>
                    </a:lnTo>
                    <a:lnTo>
                      <a:pt x="39" y="965"/>
                    </a:lnTo>
                    <a:lnTo>
                      <a:pt x="28" y="931"/>
                    </a:lnTo>
                    <a:lnTo>
                      <a:pt x="20" y="898"/>
                    </a:lnTo>
                    <a:lnTo>
                      <a:pt x="12" y="862"/>
                    </a:lnTo>
                    <a:lnTo>
                      <a:pt x="7" y="827"/>
                    </a:lnTo>
                    <a:lnTo>
                      <a:pt x="3" y="790"/>
                    </a:lnTo>
                    <a:lnTo>
                      <a:pt x="1" y="753"/>
                    </a:lnTo>
                    <a:lnTo>
                      <a:pt x="0" y="714"/>
                    </a:lnTo>
                    <a:lnTo>
                      <a:pt x="1" y="677"/>
                    </a:lnTo>
                    <a:lnTo>
                      <a:pt x="3" y="641"/>
                    </a:lnTo>
                    <a:lnTo>
                      <a:pt x="7" y="604"/>
                    </a:lnTo>
                    <a:lnTo>
                      <a:pt x="12" y="569"/>
                    </a:lnTo>
                    <a:lnTo>
                      <a:pt x="19" y="535"/>
                    </a:lnTo>
                    <a:lnTo>
                      <a:pt x="28" y="500"/>
                    </a:lnTo>
                    <a:lnTo>
                      <a:pt x="38" y="468"/>
                    </a:lnTo>
                    <a:lnTo>
                      <a:pt x="50" y="436"/>
                    </a:lnTo>
                    <a:lnTo>
                      <a:pt x="62" y="405"/>
                    </a:lnTo>
                    <a:lnTo>
                      <a:pt x="78" y="374"/>
                    </a:lnTo>
                    <a:lnTo>
                      <a:pt x="93" y="344"/>
                    </a:lnTo>
                    <a:lnTo>
                      <a:pt x="111" y="315"/>
                    </a:lnTo>
                    <a:lnTo>
                      <a:pt x="131" y="286"/>
                    </a:lnTo>
                    <a:lnTo>
                      <a:pt x="152" y="259"/>
                    </a:lnTo>
                    <a:lnTo>
                      <a:pt x="175" y="231"/>
                    </a:lnTo>
                    <a:lnTo>
                      <a:pt x="199" y="206"/>
                    </a:lnTo>
                    <a:lnTo>
                      <a:pt x="224" y="181"/>
                    </a:lnTo>
                    <a:lnTo>
                      <a:pt x="249" y="158"/>
                    </a:lnTo>
                    <a:lnTo>
                      <a:pt x="276" y="135"/>
                    </a:lnTo>
                    <a:lnTo>
                      <a:pt x="304" y="115"/>
                    </a:lnTo>
                    <a:lnTo>
                      <a:pt x="333" y="98"/>
                    </a:lnTo>
                    <a:lnTo>
                      <a:pt x="363" y="80"/>
                    </a:lnTo>
                    <a:lnTo>
                      <a:pt x="393" y="65"/>
                    </a:lnTo>
                    <a:lnTo>
                      <a:pt x="424" y="51"/>
                    </a:lnTo>
                    <a:lnTo>
                      <a:pt x="456" y="40"/>
                    </a:lnTo>
                    <a:lnTo>
                      <a:pt x="490" y="29"/>
                    </a:lnTo>
                    <a:lnTo>
                      <a:pt x="524" y="20"/>
                    </a:lnTo>
                    <a:lnTo>
                      <a:pt x="559" y="13"/>
                    </a:lnTo>
                    <a:lnTo>
                      <a:pt x="596" y="7"/>
                    </a:lnTo>
                    <a:lnTo>
                      <a:pt x="632" y="3"/>
                    </a:lnTo>
                    <a:lnTo>
                      <a:pt x="670" y="1"/>
                    </a:lnTo>
                    <a:lnTo>
                      <a:pt x="709" y="0"/>
                    </a:lnTo>
                    <a:lnTo>
                      <a:pt x="746" y="1"/>
                    </a:lnTo>
                    <a:lnTo>
                      <a:pt x="782" y="3"/>
                    </a:lnTo>
                    <a:lnTo>
                      <a:pt x="817" y="7"/>
                    </a:lnTo>
                    <a:lnTo>
                      <a:pt x="852" y="13"/>
                    </a:lnTo>
                    <a:lnTo>
                      <a:pt x="885" y="20"/>
                    </a:lnTo>
                    <a:lnTo>
                      <a:pt x="917" y="29"/>
                    </a:lnTo>
                    <a:lnTo>
                      <a:pt x="949" y="40"/>
                    </a:lnTo>
                    <a:lnTo>
                      <a:pt x="980" y="51"/>
                    </a:lnTo>
                    <a:lnTo>
                      <a:pt x="1010" y="65"/>
                    </a:lnTo>
                    <a:lnTo>
                      <a:pt x="1039" y="80"/>
                    </a:lnTo>
                    <a:lnTo>
                      <a:pt x="1068" y="98"/>
                    </a:lnTo>
                    <a:lnTo>
                      <a:pt x="1094" y="115"/>
                    </a:lnTo>
                    <a:lnTo>
                      <a:pt x="1121" y="135"/>
                    </a:lnTo>
                    <a:lnTo>
                      <a:pt x="1147" y="158"/>
                    </a:lnTo>
                    <a:lnTo>
                      <a:pt x="1171" y="181"/>
                    </a:lnTo>
                    <a:lnTo>
                      <a:pt x="1196" y="206"/>
                    </a:lnTo>
                    <a:lnTo>
                      <a:pt x="1219" y="231"/>
                    </a:lnTo>
                    <a:lnTo>
                      <a:pt x="1240" y="259"/>
                    </a:lnTo>
                    <a:lnTo>
                      <a:pt x="1261" y="286"/>
                    </a:lnTo>
                    <a:lnTo>
                      <a:pt x="1280" y="315"/>
                    </a:lnTo>
                    <a:lnTo>
                      <a:pt x="1297" y="344"/>
                    </a:lnTo>
                    <a:lnTo>
                      <a:pt x="1314" y="374"/>
                    </a:lnTo>
                    <a:lnTo>
                      <a:pt x="1328" y="405"/>
                    </a:lnTo>
                    <a:lnTo>
                      <a:pt x="1340" y="436"/>
                    </a:lnTo>
                    <a:lnTo>
                      <a:pt x="1352" y="468"/>
                    </a:lnTo>
                    <a:lnTo>
                      <a:pt x="1362" y="500"/>
                    </a:lnTo>
                    <a:lnTo>
                      <a:pt x="1371" y="535"/>
                    </a:lnTo>
                    <a:lnTo>
                      <a:pt x="1377" y="569"/>
                    </a:lnTo>
                    <a:lnTo>
                      <a:pt x="1382" y="604"/>
                    </a:lnTo>
                    <a:lnTo>
                      <a:pt x="1386" y="641"/>
                    </a:lnTo>
                    <a:lnTo>
                      <a:pt x="1388" y="677"/>
                    </a:lnTo>
                    <a:lnTo>
                      <a:pt x="1388" y="714"/>
                    </a:lnTo>
                    <a:lnTo>
                      <a:pt x="1388" y="745"/>
                    </a:lnTo>
                    <a:lnTo>
                      <a:pt x="1385" y="779"/>
                    </a:lnTo>
                    <a:lnTo>
                      <a:pt x="1382" y="817"/>
                    </a:lnTo>
                    <a:lnTo>
                      <a:pt x="1375" y="858"/>
                    </a:lnTo>
                    <a:close/>
                    <a:moveTo>
                      <a:pt x="357" y="587"/>
                    </a:moveTo>
                    <a:lnTo>
                      <a:pt x="1042" y="587"/>
                    </a:lnTo>
                    <a:lnTo>
                      <a:pt x="1039" y="571"/>
                    </a:lnTo>
                    <a:lnTo>
                      <a:pt x="1034" y="555"/>
                    </a:lnTo>
                    <a:lnTo>
                      <a:pt x="1029" y="539"/>
                    </a:lnTo>
                    <a:lnTo>
                      <a:pt x="1023" y="525"/>
                    </a:lnTo>
                    <a:lnTo>
                      <a:pt x="1018" y="510"/>
                    </a:lnTo>
                    <a:lnTo>
                      <a:pt x="1012" y="497"/>
                    </a:lnTo>
                    <a:lnTo>
                      <a:pt x="1004" y="483"/>
                    </a:lnTo>
                    <a:lnTo>
                      <a:pt x="998" y="470"/>
                    </a:lnTo>
                    <a:lnTo>
                      <a:pt x="990" y="458"/>
                    </a:lnTo>
                    <a:lnTo>
                      <a:pt x="981" y="446"/>
                    </a:lnTo>
                    <a:lnTo>
                      <a:pt x="973" y="435"/>
                    </a:lnTo>
                    <a:lnTo>
                      <a:pt x="963" y="424"/>
                    </a:lnTo>
                    <a:lnTo>
                      <a:pt x="953" y="413"/>
                    </a:lnTo>
                    <a:lnTo>
                      <a:pt x="943" y="403"/>
                    </a:lnTo>
                    <a:lnTo>
                      <a:pt x="933" y="394"/>
                    </a:lnTo>
                    <a:lnTo>
                      <a:pt x="922" y="385"/>
                    </a:lnTo>
                    <a:lnTo>
                      <a:pt x="911" y="376"/>
                    </a:lnTo>
                    <a:lnTo>
                      <a:pt x="898" y="368"/>
                    </a:lnTo>
                    <a:lnTo>
                      <a:pt x="887" y="360"/>
                    </a:lnTo>
                    <a:lnTo>
                      <a:pt x="875" y="354"/>
                    </a:lnTo>
                    <a:lnTo>
                      <a:pt x="863" y="347"/>
                    </a:lnTo>
                    <a:lnTo>
                      <a:pt x="851" y="341"/>
                    </a:lnTo>
                    <a:lnTo>
                      <a:pt x="837" y="336"/>
                    </a:lnTo>
                    <a:lnTo>
                      <a:pt x="824" y="331"/>
                    </a:lnTo>
                    <a:lnTo>
                      <a:pt x="810" y="327"/>
                    </a:lnTo>
                    <a:lnTo>
                      <a:pt x="797" y="324"/>
                    </a:lnTo>
                    <a:lnTo>
                      <a:pt x="783" y="321"/>
                    </a:lnTo>
                    <a:lnTo>
                      <a:pt x="769" y="318"/>
                    </a:lnTo>
                    <a:lnTo>
                      <a:pt x="755" y="317"/>
                    </a:lnTo>
                    <a:lnTo>
                      <a:pt x="739" y="315"/>
                    </a:lnTo>
                    <a:lnTo>
                      <a:pt x="725" y="315"/>
                    </a:lnTo>
                    <a:lnTo>
                      <a:pt x="709" y="314"/>
                    </a:lnTo>
                    <a:lnTo>
                      <a:pt x="692" y="315"/>
                    </a:lnTo>
                    <a:lnTo>
                      <a:pt x="675" y="315"/>
                    </a:lnTo>
                    <a:lnTo>
                      <a:pt x="658" y="317"/>
                    </a:lnTo>
                    <a:lnTo>
                      <a:pt x="642" y="318"/>
                    </a:lnTo>
                    <a:lnTo>
                      <a:pt x="627" y="321"/>
                    </a:lnTo>
                    <a:lnTo>
                      <a:pt x="611" y="325"/>
                    </a:lnTo>
                    <a:lnTo>
                      <a:pt x="597" y="328"/>
                    </a:lnTo>
                    <a:lnTo>
                      <a:pt x="581" y="332"/>
                    </a:lnTo>
                    <a:lnTo>
                      <a:pt x="568" y="337"/>
                    </a:lnTo>
                    <a:lnTo>
                      <a:pt x="553" y="342"/>
                    </a:lnTo>
                    <a:lnTo>
                      <a:pt x="540" y="348"/>
                    </a:lnTo>
                    <a:lnTo>
                      <a:pt x="527" y="355"/>
                    </a:lnTo>
                    <a:lnTo>
                      <a:pt x="514" y="362"/>
                    </a:lnTo>
                    <a:lnTo>
                      <a:pt x="502" y="370"/>
                    </a:lnTo>
                    <a:lnTo>
                      <a:pt x="490" y="378"/>
                    </a:lnTo>
                    <a:lnTo>
                      <a:pt x="478" y="387"/>
                    </a:lnTo>
                    <a:lnTo>
                      <a:pt x="466" y="396"/>
                    </a:lnTo>
                    <a:lnTo>
                      <a:pt x="456" y="406"/>
                    </a:lnTo>
                    <a:lnTo>
                      <a:pt x="446" y="416"/>
                    </a:lnTo>
                    <a:lnTo>
                      <a:pt x="436" y="426"/>
                    </a:lnTo>
                    <a:lnTo>
                      <a:pt x="427" y="437"/>
                    </a:lnTo>
                    <a:lnTo>
                      <a:pt x="419" y="448"/>
                    </a:lnTo>
                    <a:lnTo>
                      <a:pt x="410" y="460"/>
                    </a:lnTo>
                    <a:lnTo>
                      <a:pt x="402" y="473"/>
                    </a:lnTo>
                    <a:lnTo>
                      <a:pt x="395" y="485"/>
                    </a:lnTo>
                    <a:lnTo>
                      <a:pt x="388" y="498"/>
                    </a:lnTo>
                    <a:lnTo>
                      <a:pt x="382" y="512"/>
                    </a:lnTo>
                    <a:lnTo>
                      <a:pt x="376" y="526"/>
                    </a:lnTo>
                    <a:lnTo>
                      <a:pt x="371" y="541"/>
                    </a:lnTo>
                    <a:lnTo>
                      <a:pt x="365" y="556"/>
                    </a:lnTo>
                    <a:lnTo>
                      <a:pt x="361" y="572"/>
                    </a:lnTo>
                    <a:lnTo>
                      <a:pt x="357" y="587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0"/>
              <p:cNvSpPr/>
              <p:nvPr/>
            </p:nvSpPr>
            <p:spPr>
              <a:xfrm>
                <a:off x="5072063" y="5118101"/>
                <a:ext cx="77700" cy="4494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0"/>
              <p:cNvSpPr/>
              <p:nvPr/>
            </p:nvSpPr>
            <p:spPr>
              <a:xfrm>
                <a:off x="5207000" y="5251451"/>
                <a:ext cx="322261" cy="323849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30" extrusionOk="0">
                    <a:moveTo>
                      <a:pt x="1214" y="1224"/>
                    </a:moveTo>
                    <a:lnTo>
                      <a:pt x="1189" y="1248"/>
                    </a:lnTo>
                    <a:lnTo>
                      <a:pt x="1162" y="1272"/>
                    </a:lnTo>
                    <a:lnTo>
                      <a:pt x="1134" y="1294"/>
                    </a:lnTo>
                    <a:lnTo>
                      <a:pt x="1106" y="1314"/>
                    </a:lnTo>
                    <a:lnTo>
                      <a:pt x="1077" y="1332"/>
                    </a:lnTo>
                    <a:lnTo>
                      <a:pt x="1047" y="1350"/>
                    </a:lnTo>
                    <a:lnTo>
                      <a:pt x="1017" y="1364"/>
                    </a:lnTo>
                    <a:lnTo>
                      <a:pt x="986" y="1379"/>
                    </a:lnTo>
                    <a:lnTo>
                      <a:pt x="954" y="1390"/>
                    </a:lnTo>
                    <a:lnTo>
                      <a:pt x="921" y="1401"/>
                    </a:lnTo>
                    <a:lnTo>
                      <a:pt x="888" y="1410"/>
                    </a:lnTo>
                    <a:lnTo>
                      <a:pt x="854" y="1416"/>
                    </a:lnTo>
                    <a:lnTo>
                      <a:pt x="819" y="1422"/>
                    </a:lnTo>
                    <a:lnTo>
                      <a:pt x="782" y="1426"/>
                    </a:lnTo>
                    <a:lnTo>
                      <a:pt x="747" y="1429"/>
                    </a:lnTo>
                    <a:lnTo>
                      <a:pt x="709" y="1430"/>
                    </a:lnTo>
                    <a:lnTo>
                      <a:pt x="672" y="1429"/>
                    </a:lnTo>
                    <a:lnTo>
                      <a:pt x="635" y="1426"/>
                    </a:lnTo>
                    <a:lnTo>
                      <a:pt x="600" y="1422"/>
                    </a:lnTo>
                    <a:lnTo>
                      <a:pt x="565" y="1416"/>
                    </a:lnTo>
                    <a:lnTo>
                      <a:pt x="531" y="1410"/>
                    </a:lnTo>
                    <a:lnTo>
                      <a:pt x="497" y="1401"/>
                    </a:lnTo>
                    <a:lnTo>
                      <a:pt x="464" y="1390"/>
                    </a:lnTo>
                    <a:lnTo>
                      <a:pt x="433" y="1379"/>
                    </a:lnTo>
                    <a:lnTo>
                      <a:pt x="401" y="1364"/>
                    </a:lnTo>
                    <a:lnTo>
                      <a:pt x="370" y="1350"/>
                    </a:lnTo>
                    <a:lnTo>
                      <a:pt x="341" y="1332"/>
                    </a:lnTo>
                    <a:lnTo>
                      <a:pt x="312" y="1314"/>
                    </a:lnTo>
                    <a:lnTo>
                      <a:pt x="283" y="1294"/>
                    </a:lnTo>
                    <a:lnTo>
                      <a:pt x="257" y="1272"/>
                    </a:lnTo>
                    <a:lnTo>
                      <a:pt x="230" y="1248"/>
                    </a:lnTo>
                    <a:lnTo>
                      <a:pt x="204" y="1224"/>
                    </a:lnTo>
                    <a:lnTo>
                      <a:pt x="179" y="1197"/>
                    </a:lnTo>
                    <a:lnTo>
                      <a:pt x="157" y="1170"/>
                    </a:lnTo>
                    <a:lnTo>
                      <a:pt x="134" y="1143"/>
                    </a:lnTo>
                    <a:lnTo>
                      <a:pt x="114" y="1115"/>
                    </a:lnTo>
                    <a:lnTo>
                      <a:pt x="96" y="1086"/>
                    </a:lnTo>
                    <a:lnTo>
                      <a:pt x="80" y="1056"/>
                    </a:lnTo>
                    <a:lnTo>
                      <a:pt x="64" y="1025"/>
                    </a:lnTo>
                    <a:lnTo>
                      <a:pt x="51" y="993"/>
                    </a:lnTo>
                    <a:lnTo>
                      <a:pt x="39" y="961"/>
                    </a:lnTo>
                    <a:lnTo>
                      <a:pt x="28" y="928"/>
                    </a:lnTo>
                    <a:lnTo>
                      <a:pt x="20" y="894"/>
                    </a:lnTo>
                    <a:lnTo>
                      <a:pt x="13" y="860"/>
                    </a:lnTo>
                    <a:lnTo>
                      <a:pt x="7" y="825"/>
                    </a:lnTo>
                    <a:lnTo>
                      <a:pt x="3" y="789"/>
                    </a:lnTo>
                    <a:lnTo>
                      <a:pt x="1" y="752"/>
                    </a:lnTo>
                    <a:lnTo>
                      <a:pt x="0" y="714"/>
                    </a:lnTo>
                    <a:lnTo>
                      <a:pt x="1" y="677"/>
                    </a:lnTo>
                    <a:lnTo>
                      <a:pt x="3" y="641"/>
                    </a:lnTo>
                    <a:lnTo>
                      <a:pt x="7" y="605"/>
                    </a:lnTo>
                    <a:lnTo>
                      <a:pt x="13" y="571"/>
                    </a:lnTo>
                    <a:lnTo>
                      <a:pt x="20" y="536"/>
                    </a:lnTo>
                    <a:lnTo>
                      <a:pt x="28" y="503"/>
                    </a:lnTo>
                    <a:lnTo>
                      <a:pt x="39" y="469"/>
                    </a:lnTo>
                    <a:lnTo>
                      <a:pt x="51" y="438"/>
                    </a:lnTo>
                    <a:lnTo>
                      <a:pt x="64" y="407"/>
                    </a:lnTo>
                    <a:lnTo>
                      <a:pt x="80" y="376"/>
                    </a:lnTo>
                    <a:lnTo>
                      <a:pt x="96" y="346"/>
                    </a:lnTo>
                    <a:lnTo>
                      <a:pt x="114" y="317"/>
                    </a:lnTo>
                    <a:lnTo>
                      <a:pt x="134" y="289"/>
                    </a:lnTo>
                    <a:lnTo>
                      <a:pt x="157" y="261"/>
                    </a:lnTo>
                    <a:lnTo>
                      <a:pt x="179" y="234"/>
                    </a:lnTo>
                    <a:lnTo>
                      <a:pt x="204" y="208"/>
                    </a:lnTo>
                    <a:lnTo>
                      <a:pt x="230" y="183"/>
                    </a:lnTo>
                    <a:lnTo>
                      <a:pt x="257" y="160"/>
                    </a:lnTo>
                    <a:lnTo>
                      <a:pt x="285" y="138"/>
                    </a:lnTo>
                    <a:lnTo>
                      <a:pt x="314" y="118"/>
                    </a:lnTo>
                    <a:lnTo>
                      <a:pt x="342" y="99"/>
                    </a:lnTo>
                    <a:lnTo>
                      <a:pt x="373" y="81"/>
                    </a:lnTo>
                    <a:lnTo>
                      <a:pt x="403" y="65"/>
                    </a:lnTo>
                    <a:lnTo>
                      <a:pt x="434" y="52"/>
                    </a:lnTo>
                    <a:lnTo>
                      <a:pt x="466" y="40"/>
                    </a:lnTo>
                    <a:lnTo>
                      <a:pt x="498" y="29"/>
                    </a:lnTo>
                    <a:lnTo>
                      <a:pt x="532" y="20"/>
                    </a:lnTo>
                    <a:lnTo>
                      <a:pt x="565" y="13"/>
                    </a:lnTo>
                    <a:lnTo>
                      <a:pt x="601" y="7"/>
                    </a:lnTo>
                    <a:lnTo>
                      <a:pt x="636" y="3"/>
                    </a:lnTo>
                    <a:lnTo>
                      <a:pt x="672" y="1"/>
                    </a:lnTo>
                    <a:lnTo>
                      <a:pt x="709" y="0"/>
                    </a:lnTo>
                    <a:lnTo>
                      <a:pt x="746" y="1"/>
                    </a:lnTo>
                    <a:lnTo>
                      <a:pt x="782" y="3"/>
                    </a:lnTo>
                    <a:lnTo>
                      <a:pt x="818" y="7"/>
                    </a:lnTo>
                    <a:lnTo>
                      <a:pt x="852" y="13"/>
                    </a:lnTo>
                    <a:lnTo>
                      <a:pt x="887" y="20"/>
                    </a:lnTo>
                    <a:lnTo>
                      <a:pt x="920" y="29"/>
                    </a:lnTo>
                    <a:lnTo>
                      <a:pt x="953" y="40"/>
                    </a:lnTo>
                    <a:lnTo>
                      <a:pt x="985" y="52"/>
                    </a:lnTo>
                    <a:lnTo>
                      <a:pt x="1016" y="65"/>
                    </a:lnTo>
                    <a:lnTo>
                      <a:pt x="1046" y="81"/>
                    </a:lnTo>
                    <a:lnTo>
                      <a:pt x="1076" y="99"/>
                    </a:lnTo>
                    <a:lnTo>
                      <a:pt x="1105" y="118"/>
                    </a:lnTo>
                    <a:lnTo>
                      <a:pt x="1133" y="138"/>
                    </a:lnTo>
                    <a:lnTo>
                      <a:pt x="1161" y="160"/>
                    </a:lnTo>
                    <a:lnTo>
                      <a:pt x="1188" y="183"/>
                    </a:lnTo>
                    <a:lnTo>
                      <a:pt x="1214" y="208"/>
                    </a:lnTo>
                    <a:lnTo>
                      <a:pt x="1239" y="234"/>
                    </a:lnTo>
                    <a:lnTo>
                      <a:pt x="1262" y="262"/>
                    </a:lnTo>
                    <a:lnTo>
                      <a:pt x="1284" y="290"/>
                    </a:lnTo>
                    <a:lnTo>
                      <a:pt x="1304" y="318"/>
                    </a:lnTo>
                    <a:lnTo>
                      <a:pt x="1323" y="347"/>
                    </a:lnTo>
                    <a:lnTo>
                      <a:pt x="1340" y="377"/>
                    </a:lnTo>
                    <a:lnTo>
                      <a:pt x="1356" y="408"/>
                    </a:lnTo>
                    <a:lnTo>
                      <a:pt x="1369" y="439"/>
                    </a:lnTo>
                    <a:lnTo>
                      <a:pt x="1381" y="472"/>
                    </a:lnTo>
                    <a:lnTo>
                      <a:pt x="1392" y="504"/>
                    </a:lnTo>
                    <a:lnTo>
                      <a:pt x="1401" y="537"/>
                    </a:lnTo>
                    <a:lnTo>
                      <a:pt x="1408" y="572"/>
                    </a:lnTo>
                    <a:lnTo>
                      <a:pt x="1414" y="606"/>
                    </a:lnTo>
                    <a:lnTo>
                      <a:pt x="1418" y="642"/>
                    </a:lnTo>
                    <a:lnTo>
                      <a:pt x="1420" y="677"/>
                    </a:lnTo>
                    <a:lnTo>
                      <a:pt x="1421" y="714"/>
                    </a:lnTo>
                    <a:lnTo>
                      <a:pt x="1420" y="752"/>
                    </a:lnTo>
                    <a:lnTo>
                      <a:pt x="1418" y="789"/>
                    </a:lnTo>
                    <a:lnTo>
                      <a:pt x="1414" y="824"/>
                    </a:lnTo>
                    <a:lnTo>
                      <a:pt x="1408" y="859"/>
                    </a:lnTo>
                    <a:lnTo>
                      <a:pt x="1401" y="893"/>
                    </a:lnTo>
                    <a:lnTo>
                      <a:pt x="1392" y="927"/>
                    </a:lnTo>
                    <a:lnTo>
                      <a:pt x="1381" y="960"/>
                    </a:lnTo>
                    <a:lnTo>
                      <a:pt x="1369" y="992"/>
                    </a:lnTo>
                    <a:lnTo>
                      <a:pt x="1356" y="1024"/>
                    </a:lnTo>
                    <a:lnTo>
                      <a:pt x="1340" y="1055"/>
                    </a:lnTo>
                    <a:lnTo>
                      <a:pt x="1323" y="1085"/>
                    </a:lnTo>
                    <a:lnTo>
                      <a:pt x="1304" y="1114"/>
                    </a:lnTo>
                    <a:lnTo>
                      <a:pt x="1284" y="1143"/>
                    </a:lnTo>
                    <a:lnTo>
                      <a:pt x="1262" y="1170"/>
                    </a:lnTo>
                    <a:lnTo>
                      <a:pt x="1239" y="1197"/>
                    </a:lnTo>
                    <a:lnTo>
                      <a:pt x="1214" y="1224"/>
                    </a:lnTo>
                    <a:close/>
                    <a:moveTo>
                      <a:pt x="448" y="982"/>
                    </a:moveTo>
                    <a:lnTo>
                      <a:pt x="462" y="996"/>
                    </a:lnTo>
                    <a:lnTo>
                      <a:pt x="475" y="1008"/>
                    </a:lnTo>
                    <a:lnTo>
                      <a:pt x="489" y="1019"/>
                    </a:lnTo>
                    <a:lnTo>
                      <a:pt x="504" y="1029"/>
                    </a:lnTo>
                    <a:lnTo>
                      <a:pt x="518" y="1038"/>
                    </a:lnTo>
                    <a:lnTo>
                      <a:pt x="534" y="1047"/>
                    </a:lnTo>
                    <a:lnTo>
                      <a:pt x="550" y="1055"/>
                    </a:lnTo>
                    <a:lnTo>
                      <a:pt x="566" y="1061"/>
                    </a:lnTo>
                    <a:lnTo>
                      <a:pt x="583" y="1068"/>
                    </a:lnTo>
                    <a:lnTo>
                      <a:pt x="600" y="1074"/>
                    </a:lnTo>
                    <a:lnTo>
                      <a:pt x="616" y="1078"/>
                    </a:lnTo>
                    <a:lnTo>
                      <a:pt x="634" y="1081"/>
                    </a:lnTo>
                    <a:lnTo>
                      <a:pt x="652" y="1085"/>
                    </a:lnTo>
                    <a:lnTo>
                      <a:pt x="671" y="1087"/>
                    </a:lnTo>
                    <a:lnTo>
                      <a:pt x="690" y="1088"/>
                    </a:lnTo>
                    <a:lnTo>
                      <a:pt x="709" y="1088"/>
                    </a:lnTo>
                    <a:lnTo>
                      <a:pt x="729" y="1088"/>
                    </a:lnTo>
                    <a:lnTo>
                      <a:pt x="748" y="1087"/>
                    </a:lnTo>
                    <a:lnTo>
                      <a:pt x="766" y="1085"/>
                    </a:lnTo>
                    <a:lnTo>
                      <a:pt x="783" y="1081"/>
                    </a:lnTo>
                    <a:lnTo>
                      <a:pt x="801" y="1078"/>
                    </a:lnTo>
                    <a:lnTo>
                      <a:pt x="819" y="1074"/>
                    </a:lnTo>
                    <a:lnTo>
                      <a:pt x="836" y="1068"/>
                    </a:lnTo>
                    <a:lnTo>
                      <a:pt x="852" y="1061"/>
                    </a:lnTo>
                    <a:lnTo>
                      <a:pt x="868" y="1055"/>
                    </a:lnTo>
                    <a:lnTo>
                      <a:pt x="884" y="1047"/>
                    </a:lnTo>
                    <a:lnTo>
                      <a:pt x="899" y="1038"/>
                    </a:lnTo>
                    <a:lnTo>
                      <a:pt x="914" y="1029"/>
                    </a:lnTo>
                    <a:lnTo>
                      <a:pt x="928" y="1019"/>
                    </a:lnTo>
                    <a:lnTo>
                      <a:pt x="943" y="1008"/>
                    </a:lnTo>
                    <a:lnTo>
                      <a:pt x="956" y="996"/>
                    </a:lnTo>
                    <a:lnTo>
                      <a:pt x="969" y="982"/>
                    </a:lnTo>
                    <a:lnTo>
                      <a:pt x="983" y="969"/>
                    </a:lnTo>
                    <a:lnTo>
                      <a:pt x="994" y="956"/>
                    </a:lnTo>
                    <a:lnTo>
                      <a:pt x="1005" y="941"/>
                    </a:lnTo>
                    <a:lnTo>
                      <a:pt x="1016" y="927"/>
                    </a:lnTo>
                    <a:lnTo>
                      <a:pt x="1025" y="911"/>
                    </a:lnTo>
                    <a:lnTo>
                      <a:pt x="1034" y="896"/>
                    </a:lnTo>
                    <a:lnTo>
                      <a:pt x="1042" y="879"/>
                    </a:lnTo>
                    <a:lnTo>
                      <a:pt x="1048" y="863"/>
                    </a:lnTo>
                    <a:lnTo>
                      <a:pt x="1054" y="845"/>
                    </a:lnTo>
                    <a:lnTo>
                      <a:pt x="1060" y="829"/>
                    </a:lnTo>
                    <a:lnTo>
                      <a:pt x="1064" y="811"/>
                    </a:lnTo>
                    <a:lnTo>
                      <a:pt x="1068" y="792"/>
                    </a:lnTo>
                    <a:lnTo>
                      <a:pt x="1071" y="773"/>
                    </a:lnTo>
                    <a:lnTo>
                      <a:pt x="1073" y="754"/>
                    </a:lnTo>
                    <a:lnTo>
                      <a:pt x="1074" y="734"/>
                    </a:lnTo>
                    <a:lnTo>
                      <a:pt x="1074" y="714"/>
                    </a:lnTo>
                    <a:lnTo>
                      <a:pt x="1074" y="694"/>
                    </a:lnTo>
                    <a:lnTo>
                      <a:pt x="1073" y="675"/>
                    </a:lnTo>
                    <a:lnTo>
                      <a:pt x="1071" y="655"/>
                    </a:lnTo>
                    <a:lnTo>
                      <a:pt x="1068" y="637"/>
                    </a:lnTo>
                    <a:lnTo>
                      <a:pt x="1064" y="618"/>
                    </a:lnTo>
                    <a:lnTo>
                      <a:pt x="1060" y="601"/>
                    </a:lnTo>
                    <a:lnTo>
                      <a:pt x="1054" y="583"/>
                    </a:lnTo>
                    <a:lnTo>
                      <a:pt x="1048" y="566"/>
                    </a:lnTo>
                    <a:lnTo>
                      <a:pt x="1042" y="549"/>
                    </a:lnTo>
                    <a:lnTo>
                      <a:pt x="1034" y="534"/>
                    </a:lnTo>
                    <a:lnTo>
                      <a:pt x="1025" y="518"/>
                    </a:lnTo>
                    <a:lnTo>
                      <a:pt x="1016" y="503"/>
                    </a:lnTo>
                    <a:lnTo>
                      <a:pt x="1005" y="488"/>
                    </a:lnTo>
                    <a:lnTo>
                      <a:pt x="994" y="474"/>
                    </a:lnTo>
                    <a:lnTo>
                      <a:pt x="983" y="460"/>
                    </a:lnTo>
                    <a:lnTo>
                      <a:pt x="969" y="447"/>
                    </a:lnTo>
                    <a:lnTo>
                      <a:pt x="956" y="434"/>
                    </a:lnTo>
                    <a:lnTo>
                      <a:pt x="943" y="421"/>
                    </a:lnTo>
                    <a:lnTo>
                      <a:pt x="928" y="410"/>
                    </a:lnTo>
                    <a:lnTo>
                      <a:pt x="914" y="400"/>
                    </a:lnTo>
                    <a:lnTo>
                      <a:pt x="899" y="391"/>
                    </a:lnTo>
                    <a:lnTo>
                      <a:pt x="884" y="382"/>
                    </a:lnTo>
                    <a:lnTo>
                      <a:pt x="868" y="375"/>
                    </a:lnTo>
                    <a:lnTo>
                      <a:pt x="852" y="367"/>
                    </a:lnTo>
                    <a:lnTo>
                      <a:pt x="836" y="361"/>
                    </a:lnTo>
                    <a:lnTo>
                      <a:pt x="819" y="356"/>
                    </a:lnTo>
                    <a:lnTo>
                      <a:pt x="801" y="351"/>
                    </a:lnTo>
                    <a:lnTo>
                      <a:pt x="783" y="348"/>
                    </a:lnTo>
                    <a:lnTo>
                      <a:pt x="766" y="345"/>
                    </a:lnTo>
                    <a:lnTo>
                      <a:pt x="748" y="342"/>
                    </a:lnTo>
                    <a:lnTo>
                      <a:pt x="729" y="341"/>
                    </a:lnTo>
                    <a:lnTo>
                      <a:pt x="709" y="341"/>
                    </a:lnTo>
                    <a:lnTo>
                      <a:pt x="690" y="341"/>
                    </a:lnTo>
                    <a:lnTo>
                      <a:pt x="671" y="342"/>
                    </a:lnTo>
                    <a:lnTo>
                      <a:pt x="652" y="345"/>
                    </a:lnTo>
                    <a:lnTo>
                      <a:pt x="634" y="348"/>
                    </a:lnTo>
                    <a:lnTo>
                      <a:pt x="616" y="351"/>
                    </a:lnTo>
                    <a:lnTo>
                      <a:pt x="600" y="356"/>
                    </a:lnTo>
                    <a:lnTo>
                      <a:pt x="583" y="361"/>
                    </a:lnTo>
                    <a:lnTo>
                      <a:pt x="566" y="367"/>
                    </a:lnTo>
                    <a:lnTo>
                      <a:pt x="550" y="375"/>
                    </a:lnTo>
                    <a:lnTo>
                      <a:pt x="534" y="382"/>
                    </a:lnTo>
                    <a:lnTo>
                      <a:pt x="518" y="391"/>
                    </a:lnTo>
                    <a:lnTo>
                      <a:pt x="504" y="400"/>
                    </a:lnTo>
                    <a:lnTo>
                      <a:pt x="489" y="410"/>
                    </a:lnTo>
                    <a:lnTo>
                      <a:pt x="475" y="421"/>
                    </a:lnTo>
                    <a:lnTo>
                      <a:pt x="462" y="434"/>
                    </a:lnTo>
                    <a:lnTo>
                      <a:pt x="448" y="447"/>
                    </a:lnTo>
                    <a:lnTo>
                      <a:pt x="436" y="460"/>
                    </a:lnTo>
                    <a:lnTo>
                      <a:pt x="425" y="475"/>
                    </a:lnTo>
                    <a:lnTo>
                      <a:pt x="414" y="489"/>
                    </a:lnTo>
                    <a:lnTo>
                      <a:pt x="404" y="504"/>
                    </a:lnTo>
                    <a:lnTo>
                      <a:pt x="395" y="519"/>
                    </a:lnTo>
                    <a:lnTo>
                      <a:pt x="386" y="535"/>
                    </a:lnTo>
                    <a:lnTo>
                      <a:pt x="379" y="552"/>
                    </a:lnTo>
                    <a:lnTo>
                      <a:pt x="371" y="567"/>
                    </a:lnTo>
                    <a:lnTo>
                      <a:pt x="366" y="585"/>
                    </a:lnTo>
                    <a:lnTo>
                      <a:pt x="360" y="602"/>
                    </a:lnTo>
                    <a:lnTo>
                      <a:pt x="356" y="620"/>
                    </a:lnTo>
                    <a:lnTo>
                      <a:pt x="352" y="638"/>
                    </a:lnTo>
                    <a:lnTo>
                      <a:pt x="350" y="656"/>
                    </a:lnTo>
                    <a:lnTo>
                      <a:pt x="348" y="675"/>
                    </a:lnTo>
                    <a:lnTo>
                      <a:pt x="347" y="695"/>
                    </a:lnTo>
                    <a:lnTo>
                      <a:pt x="347" y="714"/>
                    </a:lnTo>
                    <a:lnTo>
                      <a:pt x="347" y="734"/>
                    </a:lnTo>
                    <a:lnTo>
                      <a:pt x="348" y="754"/>
                    </a:lnTo>
                    <a:lnTo>
                      <a:pt x="350" y="773"/>
                    </a:lnTo>
                    <a:lnTo>
                      <a:pt x="352" y="791"/>
                    </a:lnTo>
                    <a:lnTo>
                      <a:pt x="356" y="810"/>
                    </a:lnTo>
                    <a:lnTo>
                      <a:pt x="360" y="828"/>
                    </a:lnTo>
                    <a:lnTo>
                      <a:pt x="366" y="844"/>
                    </a:lnTo>
                    <a:lnTo>
                      <a:pt x="371" y="861"/>
                    </a:lnTo>
                    <a:lnTo>
                      <a:pt x="379" y="878"/>
                    </a:lnTo>
                    <a:lnTo>
                      <a:pt x="386" y="894"/>
                    </a:lnTo>
                    <a:lnTo>
                      <a:pt x="395" y="910"/>
                    </a:lnTo>
                    <a:lnTo>
                      <a:pt x="404" y="926"/>
                    </a:lnTo>
                    <a:lnTo>
                      <a:pt x="414" y="940"/>
                    </a:lnTo>
                    <a:lnTo>
                      <a:pt x="425" y="955"/>
                    </a:lnTo>
                    <a:lnTo>
                      <a:pt x="436" y="969"/>
                    </a:lnTo>
                    <a:lnTo>
                      <a:pt x="448" y="982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0"/>
              <p:cNvSpPr/>
              <p:nvPr/>
            </p:nvSpPr>
            <p:spPr>
              <a:xfrm>
                <a:off x="5584825" y="5251451"/>
                <a:ext cx="284163" cy="31591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392" extrusionOk="0">
                    <a:moveTo>
                      <a:pt x="746" y="0"/>
                    </a:moveTo>
                    <a:lnTo>
                      <a:pt x="774" y="1"/>
                    </a:lnTo>
                    <a:lnTo>
                      <a:pt x="801" y="2"/>
                    </a:lnTo>
                    <a:lnTo>
                      <a:pt x="828" y="5"/>
                    </a:lnTo>
                    <a:lnTo>
                      <a:pt x="853" y="10"/>
                    </a:lnTo>
                    <a:lnTo>
                      <a:pt x="878" y="14"/>
                    </a:lnTo>
                    <a:lnTo>
                      <a:pt x="902" y="21"/>
                    </a:lnTo>
                    <a:lnTo>
                      <a:pt x="926" y="29"/>
                    </a:lnTo>
                    <a:lnTo>
                      <a:pt x="949" y="38"/>
                    </a:lnTo>
                    <a:lnTo>
                      <a:pt x="971" y="46"/>
                    </a:lnTo>
                    <a:lnTo>
                      <a:pt x="993" y="58"/>
                    </a:lnTo>
                    <a:lnTo>
                      <a:pt x="1015" y="70"/>
                    </a:lnTo>
                    <a:lnTo>
                      <a:pt x="1035" y="83"/>
                    </a:lnTo>
                    <a:lnTo>
                      <a:pt x="1055" y="98"/>
                    </a:lnTo>
                    <a:lnTo>
                      <a:pt x="1074" y="114"/>
                    </a:lnTo>
                    <a:lnTo>
                      <a:pt x="1091" y="131"/>
                    </a:lnTo>
                    <a:lnTo>
                      <a:pt x="1109" y="149"/>
                    </a:lnTo>
                    <a:lnTo>
                      <a:pt x="1127" y="168"/>
                    </a:lnTo>
                    <a:lnTo>
                      <a:pt x="1144" y="189"/>
                    </a:lnTo>
                    <a:lnTo>
                      <a:pt x="1159" y="209"/>
                    </a:lnTo>
                    <a:lnTo>
                      <a:pt x="1173" y="231"/>
                    </a:lnTo>
                    <a:lnTo>
                      <a:pt x="1186" y="255"/>
                    </a:lnTo>
                    <a:lnTo>
                      <a:pt x="1198" y="278"/>
                    </a:lnTo>
                    <a:lnTo>
                      <a:pt x="1208" y="302"/>
                    </a:lnTo>
                    <a:lnTo>
                      <a:pt x="1218" y="328"/>
                    </a:lnTo>
                    <a:lnTo>
                      <a:pt x="1227" y="354"/>
                    </a:lnTo>
                    <a:lnTo>
                      <a:pt x="1234" y="380"/>
                    </a:lnTo>
                    <a:lnTo>
                      <a:pt x="1241" y="408"/>
                    </a:lnTo>
                    <a:lnTo>
                      <a:pt x="1245" y="437"/>
                    </a:lnTo>
                    <a:lnTo>
                      <a:pt x="1250" y="467"/>
                    </a:lnTo>
                    <a:lnTo>
                      <a:pt x="1252" y="497"/>
                    </a:lnTo>
                    <a:lnTo>
                      <a:pt x="1254" y="528"/>
                    </a:lnTo>
                    <a:lnTo>
                      <a:pt x="1255" y="561"/>
                    </a:lnTo>
                    <a:lnTo>
                      <a:pt x="1255" y="1392"/>
                    </a:lnTo>
                    <a:lnTo>
                      <a:pt x="908" y="1392"/>
                    </a:lnTo>
                    <a:lnTo>
                      <a:pt x="908" y="604"/>
                    </a:lnTo>
                    <a:lnTo>
                      <a:pt x="908" y="587"/>
                    </a:lnTo>
                    <a:lnTo>
                      <a:pt x="907" y="572"/>
                    </a:lnTo>
                    <a:lnTo>
                      <a:pt x="905" y="556"/>
                    </a:lnTo>
                    <a:lnTo>
                      <a:pt x="903" y="541"/>
                    </a:lnTo>
                    <a:lnTo>
                      <a:pt x="901" y="526"/>
                    </a:lnTo>
                    <a:lnTo>
                      <a:pt x="898" y="513"/>
                    </a:lnTo>
                    <a:lnTo>
                      <a:pt x="894" y="499"/>
                    </a:lnTo>
                    <a:lnTo>
                      <a:pt x="890" y="486"/>
                    </a:lnTo>
                    <a:lnTo>
                      <a:pt x="885" y="474"/>
                    </a:lnTo>
                    <a:lnTo>
                      <a:pt x="880" y="462"/>
                    </a:lnTo>
                    <a:lnTo>
                      <a:pt x="873" y="449"/>
                    </a:lnTo>
                    <a:lnTo>
                      <a:pt x="868" y="438"/>
                    </a:lnTo>
                    <a:lnTo>
                      <a:pt x="860" y="427"/>
                    </a:lnTo>
                    <a:lnTo>
                      <a:pt x="852" y="417"/>
                    </a:lnTo>
                    <a:lnTo>
                      <a:pt x="844" y="407"/>
                    </a:lnTo>
                    <a:lnTo>
                      <a:pt x="835" y="398"/>
                    </a:lnTo>
                    <a:lnTo>
                      <a:pt x="826" y="389"/>
                    </a:lnTo>
                    <a:lnTo>
                      <a:pt x="817" y="380"/>
                    </a:lnTo>
                    <a:lnTo>
                      <a:pt x="807" y="372"/>
                    </a:lnTo>
                    <a:lnTo>
                      <a:pt x="797" y="366"/>
                    </a:lnTo>
                    <a:lnTo>
                      <a:pt x="786" y="359"/>
                    </a:lnTo>
                    <a:lnTo>
                      <a:pt x="775" y="354"/>
                    </a:lnTo>
                    <a:lnTo>
                      <a:pt x="764" y="348"/>
                    </a:lnTo>
                    <a:lnTo>
                      <a:pt x="752" y="344"/>
                    </a:lnTo>
                    <a:lnTo>
                      <a:pt x="740" y="339"/>
                    </a:lnTo>
                    <a:lnTo>
                      <a:pt x="727" y="335"/>
                    </a:lnTo>
                    <a:lnTo>
                      <a:pt x="714" y="331"/>
                    </a:lnTo>
                    <a:lnTo>
                      <a:pt x="701" y="329"/>
                    </a:lnTo>
                    <a:lnTo>
                      <a:pt x="686" y="327"/>
                    </a:lnTo>
                    <a:lnTo>
                      <a:pt x="672" y="326"/>
                    </a:lnTo>
                    <a:lnTo>
                      <a:pt x="657" y="325"/>
                    </a:lnTo>
                    <a:lnTo>
                      <a:pt x="642" y="325"/>
                    </a:lnTo>
                    <a:lnTo>
                      <a:pt x="625" y="325"/>
                    </a:lnTo>
                    <a:lnTo>
                      <a:pt x="608" y="326"/>
                    </a:lnTo>
                    <a:lnTo>
                      <a:pt x="593" y="328"/>
                    </a:lnTo>
                    <a:lnTo>
                      <a:pt x="577" y="330"/>
                    </a:lnTo>
                    <a:lnTo>
                      <a:pt x="561" y="334"/>
                    </a:lnTo>
                    <a:lnTo>
                      <a:pt x="547" y="337"/>
                    </a:lnTo>
                    <a:lnTo>
                      <a:pt x="532" y="341"/>
                    </a:lnTo>
                    <a:lnTo>
                      <a:pt x="519" y="347"/>
                    </a:lnTo>
                    <a:lnTo>
                      <a:pt x="506" y="352"/>
                    </a:lnTo>
                    <a:lnTo>
                      <a:pt x="492" y="359"/>
                    </a:lnTo>
                    <a:lnTo>
                      <a:pt x="480" y="366"/>
                    </a:lnTo>
                    <a:lnTo>
                      <a:pt x="468" y="374"/>
                    </a:lnTo>
                    <a:lnTo>
                      <a:pt x="457" y="381"/>
                    </a:lnTo>
                    <a:lnTo>
                      <a:pt x="446" y="391"/>
                    </a:lnTo>
                    <a:lnTo>
                      <a:pt x="434" y="401"/>
                    </a:lnTo>
                    <a:lnTo>
                      <a:pt x="424" y="411"/>
                    </a:lnTo>
                    <a:lnTo>
                      <a:pt x="414" y="423"/>
                    </a:lnTo>
                    <a:lnTo>
                      <a:pt x="407" y="434"/>
                    </a:lnTo>
                    <a:lnTo>
                      <a:pt x="398" y="446"/>
                    </a:lnTo>
                    <a:lnTo>
                      <a:pt x="390" y="458"/>
                    </a:lnTo>
                    <a:lnTo>
                      <a:pt x="383" y="472"/>
                    </a:lnTo>
                    <a:lnTo>
                      <a:pt x="377" y="486"/>
                    </a:lnTo>
                    <a:lnTo>
                      <a:pt x="371" y="500"/>
                    </a:lnTo>
                    <a:lnTo>
                      <a:pt x="365" y="516"/>
                    </a:lnTo>
                    <a:lnTo>
                      <a:pt x="361" y="532"/>
                    </a:lnTo>
                    <a:lnTo>
                      <a:pt x="358" y="548"/>
                    </a:lnTo>
                    <a:lnTo>
                      <a:pt x="354" y="565"/>
                    </a:lnTo>
                    <a:lnTo>
                      <a:pt x="351" y="583"/>
                    </a:lnTo>
                    <a:lnTo>
                      <a:pt x="349" y="602"/>
                    </a:lnTo>
                    <a:lnTo>
                      <a:pt x="348" y="621"/>
                    </a:lnTo>
                    <a:lnTo>
                      <a:pt x="347" y="641"/>
                    </a:lnTo>
                    <a:lnTo>
                      <a:pt x="347" y="661"/>
                    </a:lnTo>
                    <a:lnTo>
                      <a:pt x="347" y="1392"/>
                    </a:lnTo>
                    <a:lnTo>
                      <a:pt x="0" y="1392"/>
                    </a:lnTo>
                    <a:lnTo>
                      <a:pt x="0" y="38"/>
                    </a:lnTo>
                    <a:lnTo>
                      <a:pt x="347" y="38"/>
                    </a:lnTo>
                    <a:lnTo>
                      <a:pt x="347" y="189"/>
                    </a:lnTo>
                    <a:lnTo>
                      <a:pt x="362" y="167"/>
                    </a:lnTo>
                    <a:lnTo>
                      <a:pt x="380" y="145"/>
                    </a:lnTo>
                    <a:lnTo>
                      <a:pt x="398" y="125"/>
                    </a:lnTo>
                    <a:lnTo>
                      <a:pt x="418" y="107"/>
                    </a:lnTo>
                    <a:lnTo>
                      <a:pt x="439" y="90"/>
                    </a:lnTo>
                    <a:lnTo>
                      <a:pt x="461" y="74"/>
                    </a:lnTo>
                    <a:lnTo>
                      <a:pt x="483" y="60"/>
                    </a:lnTo>
                    <a:lnTo>
                      <a:pt x="508" y="48"/>
                    </a:lnTo>
                    <a:lnTo>
                      <a:pt x="534" y="36"/>
                    </a:lnTo>
                    <a:lnTo>
                      <a:pt x="560" y="26"/>
                    </a:lnTo>
                    <a:lnTo>
                      <a:pt x="589" y="19"/>
                    </a:lnTo>
                    <a:lnTo>
                      <a:pt x="618" y="12"/>
                    </a:lnTo>
                    <a:lnTo>
                      <a:pt x="648" y="6"/>
                    </a:lnTo>
                    <a:lnTo>
                      <a:pt x="679" y="3"/>
                    </a:lnTo>
                    <a:lnTo>
                      <a:pt x="713" y="1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0"/>
              <p:cNvSpPr/>
              <p:nvPr/>
            </p:nvSpPr>
            <p:spPr>
              <a:xfrm>
                <a:off x="5935663" y="5259388"/>
                <a:ext cx="79500" cy="308100"/>
              </a:xfrm>
              <a:prstGeom prst="rect">
                <a:avLst/>
              </a:pr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0"/>
              <p:cNvSpPr/>
              <p:nvPr/>
            </p:nvSpPr>
            <p:spPr>
              <a:xfrm>
                <a:off x="6070600" y="5251451"/>
                <a:ext cx="298449" cy="323849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430" extrusionOk="0">
                    <a:moveTo>
                      <a:pt x="709" y="1430"/>
                    </a:moveTo>
                    <a:lnTo>
                      <a:pt x="671" y="1429"/>
                    </a:lnTo>
                    <a:lnTo>
                      <a:pt x="634" y="1426"/>
                    </a:lnTo>
                    <a:lnTo>
                      <a:pt x="599" y="1422"/>
                    </a:lnTo>
                    <a:lnTo>
                      <a:pt x="563" y="1416"/>
                    </a:lnTo>
                    <a:lnTo>
                      <a:pt x="529" y="1410"/>
                    </a:lnTo>
                    <a:lnTo>
                      <a:pt x="495" y="1401"/>
                    </a:lnTo>
                    <a:lnTo>
                      <a:pt x="462" y="1390"/>
                    </a:lnTo>
                    <a:lnTo>
                      <a:pt x="430" y="1379"/>
                    </a:lnTo>
                    <a:lnTo>
                      <a:pt x="398" y="1364"/>
                    </a:lnTo>
                    <a:lnTo>
                      <a:pt x="368" y="1350"/>
                    </a:lnTo>
                    <a:lnTo>
                      <a:pt x="338" y="1332"/>
                    </a:lnTo>
                    <a:lnTo>
                      <a:pt x="309" y="1314"/>
                    </a:lnTo>
                    <a:lnTo>
                      <a:pt x="281" y="1294"/>
                    </a:lnTo>
                    <a:lnTo>
                      <a:pt x="254" y="1272"/>
                    </a:lnTo>
                    <a:lnTo>
                      <a:pt x="227" y="1248"/>
                    </a:lnTo>
                    <a:lnTo>
                      <a:pt x="201" y="1224"/>
                    </a:lnTo>
                    <a:lnTo>
                      <a:pt x="177" y="1197"/>
                    </a:lnTo>
                    <a:lnTo>
                      <a:pt x="153" y="1170"/>
                    </a:lnTo>
                    <a:lnTo>
                      <a:pt x="132" y="1143"/>
                    </a:lnTo>
                    <a:lnTo>
                      <a:pt x="113" y="1115"/>
                    </a:lnTo>
                    <a:lnTo>
                      <a:pt x="94" y="1086"/>
                    </a:lnTo>
                    <a:lnTo>
                      <a:pt x="78" y="1056"/>
                    </a:lnTo>
                    <a:lnTo>
                      <a:pt x="63" y="1025"/>
                    </a:lnTo>
                    <a:lnTo>
                      <a:pt x="50" y="993"/>
                    </a:lnTo>
                    <a:lnTo>
                      <a:pt x="38" y="961"/>
                    </a:lnTo>
                    <a:lnTo>
                      <a:pt x="28" y="928"/>
                    </a:lnTo>
                    <a:lnTo>
                      <a:pt x="19" y="894"/>
                    </a:lnTo>
                    <a:lnTo>
                      <a:pt x="12" y="860"/>
                    </a:lnTo>
                    <a:lnTo>
                      <a:pt x="6" y="825"/>
                    </a:lnTo>
                    <a:lnTo>
                      <a:pt x="3" y="789"/>
                    </a:lnTo>
                    <a:lnTo>
                      <a:pt x="0" y="752"/>
                    </a:lnTo>
                    <a:lnTo>
                      <a:pt x="0" y="714"/>
                    </a:lnTo>
                    <a:lnTo>
                      <a:pt x="0" y="677"/>
                    </a:lnTo>
                    <a:lnTo>
                      <a:pt x="3" y="641"/>
                    </a:lnTo>
                    <a:lnTo>
                      <a:pt x="6" y="604"/>
                    </a:lnTo>
                    <a:lnTo>
                      <a:pt x="12" y="569"/>
                    </a:lnTo>
                    <a:lnTo>
                      <a:pt x="19" y="535"/>
                    </a:lnTo>
                    <a:lnTo>
                      <a:pt x="28" y="500"/>
                    </a:lnTo>
                    <a:lnTo>
                      <a:pt x="38" y="468"/>
                    </a:lnTo>
                    <a:lnTo>
                      <a:pt x="50" y="436"/>
                    </a:lnTo>
                    <a:lnTo>
                      <a:pt x="63" y="405"/>
                    </a:lnTo>
                    <a:lnTo>
                      <a:pt x="78" y="374"/>
                    </a:lnTo>
                    <a:lnTo>
                      <a:pt x="94" y="344"/>
                    </a:lnTo>
                    <a:lnTo>
                      <a:pt x="113" y="315"/>
                    </a:lnTo>
                    <a:lnTo>
                      <a:pt x="132" y="286"/>
                    </a:lnTo>
                    <a:lnTo>
                      <a:pt x="153" y="259"/>
                    </a:lnTo>
                    <a:lnTo>
                      <a:pt x="177" y="231"/>
                    </a:lnTo>
                    <a:lnTo>
                      <a:pt x="201" y="206"/>
                    </a:lnTo>
                    <a:lnTo>
                      <a:pt x="227" y="181"/>
                    </a:lnTo>
                    <a:lnTo>
                      <a:pt x="254" y="158"/>
                    </a:lnTo>
                    <a:lnTo>
                      <a:pt x="281" y="135"/>
                    </a:lnTo>
                    <a:lnTo>
                      <a:pt x="309" y="115"/>
                    </a:lnTo>
                    <a:lnTo>
                      <a:pt x="338" y="98"/>
                    </a:lnTo>
                    <a:lnTo>
                      <a:pt x="368" y="80"/>
                    </a:lnTo>
                    <a:lnTo>
                      <a:pt x="398" y="65"/>
                    </a:lnTo>
                    <a:lnTo>
                      <a:pt x="430" y="51"/>
                    </a:lnTo>
                    <a:lnTo>
                      <a:pt x="462" y="40"/>
                    </a:lnTo>
                    <a:lnTo>
                      <a:pt x="495" y="29"/>
                    </a:lnTo>
                    <a:lnTo>
                      <a:pt x="529" y="20"/>
                    </a:lnTo>
                    <a:lnTo>
                      <a:pt x="563" y="13"/>
                    </a:lnTo>
                    <a:lnTo>
                      <a:pt x="599" y="7"/>
                    </a:lnTo>
                    <a:lnTo>
                      <a:pt x="634" y="3"/>
                    </a:lnTo>
                    <a:lnTo>
                      <a:pt x="671" y="1"/>
                    </a:lnTo>
                    <a:lnTo>
                      <a:pt x="709" y="0"/>
                    </a:lnTo>
                    <a:lnTo>
                      <a:pt x="733" y="0"/>
                    </a:lnTo>
                    <a:lnTo>
                      <a:pt x="757" y="1"/>
                    </a:lnTo>
                    <a:lnTo>
                      <a:pt x="781" y="3"/>
                    </a:lnTo>
                    <a:lnTo>
                      <a:pt x="805" y="5"/>
                    </a:lnTo>
                    <a:lnTo>
                      <a:pt x="828" y="9"/>
                    </a:lnTo>
                    <a:lnTo>
                      <a:pt x="850" y="13"/>
                    </a:lnTo>
                    <a:lnTo>
                      <a:pt x="874" y="17"/>
                    </a:lnTo>
                    <a:lnTo>
                      <a:pt x="896" y="23"/>
                    </a:lnTo>
                    <a:lnTo>
                      <a:pt x="918" y="30"/>
                    </a:lnTo>
                    <a:lnTo>
                      <a:pt x="941" y="36"/>
                    </a:lnTo>
                    <a:lnTo>
                      <a:pt x="962" y="44"/>
                    </a:lnTo>
                    <a:lnTo>
                      <a:pt x="983" y="53"/>
                    </a:lnTo>
                    <a:lnTo>
                      <a:pt x="1004" y="62"/>
                    </a:lnTo>
                    <a:lnTo>
                      <a:pt x="1025" y="72"/>
                    </a:lnTo>
                    <a:lnTo>
                      <a:pt x="1045" y="83"/>
                    </a:lnTo>
                    <a:lnTo>
                      <a:pt x="1066" y="94"/>
                    </a:lnTo>
                    <a:lnTo>
                      <a:pt x="1086" y="107"/>
                    </a:lnTo>
                    <a:lnTo>
                      <a:pt x="1105" y="119"/>
                    </a:lnTo>
                    <a:lnTo>
                      <a:pt x="1124" y="132"/>
                    </a:lnTo>
                    <a:lnTo>
                      <a:pt x="1142" y="147"/>
                    </a:lnTo>
                    <a:lnTo>
                      <a:pt x="1159" y="160"/>
                    </a:lnTo>
                    <a:lnTo>
                      <a:pt x="1176" y="174"/>
                    </a:lnTo>
                    <a:lnTo>
                      <a:pt x="1192" y="190"/>
                    </a:lnTo>
                    <a:lnTo>
                      <a:pt x="1208" y="206"/>
                    </a:lnTo>
                    <a:lnTo>
                      <a:pt x="1222" y="222"/>
                    </a:lnTo>
                    <a:lnTo>
                      <a:pt x="1237" y="239"/>
                    </a:lnTo>
                    <a:lnTo>
                      <a:pt x="1251" y="256"/>
                    </a:lnTo>
                    <a:lnTo>
                      <a:pt x="1265" y="273"/>
                    </a:lnTo>
                    <a:lnTo>
                      <a:pt x="1277" y="291"/>
                    </a:lnTo>
                    <a:lnTo>
                      <a:pt x="1288" y="310"/>
                    </a:lnTo>
                    <a:lnTo>
                      <a:pt x="1300" y="329"/>
                    </a:lnTo>
                    <a:lnTo>
                      <a:pt x="1310" y="349"/>
                    </a:lnTo>
                    <a:lnTo>
                      <a:pt x="1012" y="525"/>
                    </a:lnTo>
                    <a:lnTo>
                      <a:pt x="1002" y="505"/>
                    </a:lnTo>
                    <a:lnTo>
                      <a:pt x="990" y="485"/>
                    </a:lnTo>
                    <a:lnTo>
                      <a:pt x="976" y="467"/>
                    </a:lnTo>
                    <a:lnTo>
                      <a:pt x="962" y="450"/>
                    </a:lnTo>
                    <a:lnTo>
                      <a:pt x="945" y="434"/>
                    </a:lnTo>
                    <a:lnTo>
                      <a:pt x="927" y="419"/>
                    </a:lnTo>
                    <a:lnTo>
                      <a:pt x="909" y="405"/>
                    </a:lnTo>
                    <a:lnTo>
                      <a:pt x="888" y="393"/>
                    </a:lnTo>
                    <a:lnTo>
                      <a:pt x="868" y="381"/>
                    </a:lnTo>
                    <a:lnTo>
                      <a:pt x="847" y="371"/>
                    </a:lnTo>
                    <a:lnTo>
                      <a:pt x="825" y="362"/>
                    </a:lnTo>
                    <a:lnTo>
                      <a:pt x="803" y="356"/>
                    </a:lnTo>
                    <a:lnTo>
                      <a:pt x="779" y="350"/>
                    </a:lnTo>
                    <a:lnTo>
                      <a:pt x="756" y="347"/>
                    </a:lnTo>
                    <a:lnTo>
                      <a:pt x="731" y="345"/>
                    </a:lnTo>
                    <a:lnTo>
                      <a:pt x="706" y="344"/>
                    </a:lnTo>
                    <a:lnTo>
                      <a:pt x="687" y="344"/>
                    </a:lnTo>
                    <a:lnTo>
                      <a:pt x="668" y="346"/>
                    </a:lnTo>
                    <a:lnTo>
                      <a:pt x="650" y="347"/>
                    </a:lnTo>
                    <a:lnTo>
                      <a:pt x="631" y="350"/>
                    </a:lnTo>
                    <a:lnTo>
                      <a:pt x="614" y="354"/>
                    </a:lnTo>
                    <a:lnTo>
                      <a:pt x="597" y="358"/>
                    </a:lnTo>
                    <a:lnTo>
                      <a:pt x="580" y="364"/>
                    </a:lnTo>
                    <a:lnTo>
                      <a:pt x="563" y="370"/>
                    </a:lnTo>
                    <a:lnTo>
                      <a:pt x="548" y="377"/>
                    </a:lnTo>
                    <a:lnTo>
                      <a:pt x="532" y="385"/>
                    </a:lnTo>
                    <a:lnTo>
                      <a:pt x="517" y="394"/>
                    </a:lnTo>
                    <a:lnTo>
                      <a:pt x="503" y="403"/>
                    </a:lnTo>
                    <a:lnTo>
                      <a:pt x="489" y="414"/>
                    </a:lnTo>
                    <a:lnTo>
                      <a:pt x="474" y="425"/>
                    </a:lnTo>
                    <a:lnTo>
                      <a:pt x="461" y="437"/>
                    </a:lnTo>
                    <a:lnTo>
                      <a:pt x="448" y="449"/>
                    </a:lnTo>
                    <a:lnTo>
                      <a:pt x="436" y="463"/>
                    </a:lnTo>
                    <a:lnTo>
                      <a:pt x="424" y="476"/>
                    </a:lnTo>
                    <a:lnTo>
                      <a:pt x="414" y="490"/>
                    </a:lnTo>
                    <a:lnTo>
                      <a:pt x="404" y="505"/>
                    </a:lnTo>
                    <a:lnTo>
                      <a:pt x="394" y="519"/>
                    </a:lnTo>
                    <a:lnTo>
                      <a:pt x="386" y="535"/>
                    </a:lnTo>
                    <a:lnTo>
                      <a:pt x="378" y="551"/>
                    </a:lnTo>
                    <a:lnTo>
                      <a:pt x="372" y="567"/>
                    </a:lnTo>
                    <a:lnTo>
                      <a:pt x="366" y="584"/>
                    </a:lnTo>
                    <a:lnTo>
                      <a:pt x="360" y="601"/>
                    </a:lnTo>
                    <a:lnTo>
                      <a:pt x="356" y="618"/>
                    </a:lnTo>
                    <a:lnTo>
                      <a:pt x="353" y="637"/>
                    </a:lnTo>
                    <a:lnTo>
                      <a:pt x="349" y="656"/>
                    </a:lnTo>
                    <a:lnTo>
                      <a:pt x="347" y="675"/>
                    </a:lnTo>
                    <a:lnTo>
                      <a:pt x="346" y="694"/>
                    </a:lnTo>
                    <a:lnTo>
                      <a:pt x="346" y="714"/>
                    </a:lnTo>
                    <a:lnTo>
                      <a:pt x="346" y="734"/>
                    </a:lnTo>
                    <a:lnTo>
                      <a:pt x="347" y="753"/>
                    </a:lnTo>
                    <a:lnTo>
                      <a:pt x="349" y="772"/>
                    </a:lnTo>
                    <a:lnTo>
                      <a:pt x="353" y="790"/>
                    </a:lnTo>
                    <a:lnTo>
                      <a:pt x="356" y="808"/>
                    </a:lnTo>
                    <a:lnTo>
                      <a:pt x="360" y="825"/>
                    </a:lnTo>
                    <a:lnTo>
                      <a:pt x="366" y="843"/>
                    </a:lnTo>
                    <a:lnTo>
                      <a:pt x="372" y="860"/>
                    </a:lnTo>
                    <a:lnTo>
                      <a:pt x="378" y="876"/>
                    </a:lnTo>
                    <a:lnTo>
                      <a:pt x="386" y="892"/>
                    </a:lnTo>
                    <a:lnTo>
                      <a:pt x="394" y="908"/>
                    </a:lnTo>
                    <a:lnTo>
                      <a:pt x="404" y="922"/>
                    </a:lnTo>
                    <a:lnTo>
                      <a:pt x="414" y="938"/>
                    </a:lnTo>
                    <a:lnTo>
                      <a:pt x="424" y="952"/>
                    </a:lnTo>
                    <a:lnTo>
                      <a:pt x="436" y="967"/>
                    </a:lnTo>
                    <a:lnTo>
                      <a:pt x="448" y="980"/>
                    </a:lnTo>
                    <a:lnTo>
                      <a:pt x="461" y="992"/>
                    </a:lnTo>
                    <a:lnTo>
                      <a:pt x="474" y="1005"/>
                    </a:lnTo>
                    <a:lnTo>
                      <a:pt x="489" y="1015"/>
                    </a:lnTo>
                    <a:lnTo>
                      <a:pt x="503" y="1025"/>
                    </a:lnTo>
                    <a:lnTo>
                      <a:pt x="517" y="1035"/>
                    </a:lnTo>
                    <a:lnTo>
                      <a:pt x="532" y="1042"/>
                    </a:lnTo>
                    <a:lnTo>
                      <a:pt x="548" y="1050"/>
                    </a:lnTo>
                    <a:lnTo>
                      <a:pt x="563" y="1057"/>
                    </a:lnTo>
                    <a:lnTo>
                      <a:pt x="580" y="1064"/>
                    </a:lnTo>
                    <a:lnTo>
                      <a:pt x="597" y="1068"/>
                    </a:lnTo>
                    <a:lnTo>
                      <a:pt x="614" y="1072"/>
                    </a:lnTo>
                    <a:lnTo>
                      <a:pt x="631" y="1077"/>
                    </a:lnTo>
                    <a:lnTo>
                      <a:pt x="650" y="1079"/>
                    </a:lnTo>
                    <a:lnTo>
                      <a:pt x="668" y="1081"/>
                    </a:lnTo>
                    <a:lnTo>
                      <a:pt x="687" y="1083"/>
                    </a:lnTo>
                    <a:lnTo>
                      <a:pt x="706" y="1083"/>
                    </a:lnTo>
                    <a:lnTo>
                      <a:pt x="732" y="1083"/>
                    </a:lnTo>
                    <a:lnTo>
                      <a:pt x="757" y="1080"/>
                    </a:lnTo>
                    <a:lnTo>
                      <a:pt x="781" y="1076"/>
                    </a:lnTo>
                    <a:lnTo>
                      <a:pt x="805" y="1071"/>
                    </a:lnTo>
                    <a:lnTo>
                      <a:pt x="828" y="1065"/>
                    </a:lnTo>
                    <a:lnTo>
                      <a:pt x="849" y="1057"/>
                    </a:lnTo>
                    <a:lnTo>
                      <a:pt x="870" y="1048"/>
                    </a:lnTo>
                    <a:lnTo>
                      <a:pt x="892" y="1037"/>
                    </a:lnTo>
                    <a:lnTo>
                      <a:pt x="912" y="1025"/>
                    </a:lnTo>
                    <a:lnTo>
                      <a:pt x="931" y="1010"/>
                    </a:lnTo>
                    <a:lnTo>
                      <a:pt x="948" y="996"/>
                    </a:lnTo>
                    <a:lnTo>
                      <a:pt x="964" y="979"/>
                    </a:lnTo>
                    <a:lnTo>
                      <a:pt x="978" y="962"/>
                    </a:lnTo>
                    <a:lnTo>
                      <a:pt x="992" y="943"/>
                    </a:lnTo>
                    <a:lnTo>
                      <a:pt x="1004" y="924"/>
                    </a:lnTo>
                    <a:lnTo>
                      <a:pt x="1015" y="904"/>
                    </a:lnTo>
                    <a:lnTo>
                      <a:pt x="1316" y="1077"/>
                    </a:lnTo>
                    <a:lnTo>
                      <a:pt x="1305" y="1097"/>
                    </a:lnTo>
                    <a:lnTo>
                      <a:pt x="1292" y="1117"/>
                    </a:lnTo>
                    <a:lnTo>
                      <a:pt x="1280" y="1136"/>
                    </a:lnTo>
                    <a:lnTo>
                      <a:pt x="1267" y="1155"/>
                    </a:lnTo>
                    <a:lnTo>
                      <a:pt x="1253" y="1173"/>
                    </a:lnTo>
                    <a:lnTo>
                      <a:pt x="1239" y="1189"/>
                    </a:lnTo>
                    <a:lnTo>
                      <a:pt x="1224" y="1207"/>
                    </a:lnTo>
                    <a:lnTo>
                      <a:pt x="1209" y="1223"/>
                    </a:lnTo>
                    <a:lnTo>
                      <a:pt x="1192" y="1238"/>
                    </a:lnTo>
                    <a:lnTo>
                      <a:pt x="1176" y="1254"/>
                    </a:lnTo>
                    <a:lnTo>
                      <a:pt x="1159" y="1268"/>
                    </a:lnTo>
                    <a:lnTo>
                      <a:pt x="1141" y="1283"/>
                    </a:lnTo>
                    <a:lnTo>
                      <a:pt x="1122" y="1297"/>
                    </a:lnTo>
                    <a:lnTo>
                      <a:pt x="1103" y="1310"/>
                    </a:lnTo>
                    <a:lnTo>
                      <a:pt x="1083" y="1323"/>
                    </a:lnTo>
                    <a:lnTo>
                      <a:pt x="1063" y="1335"/>
                    </a:lnTo>
                    <a:lnTo>
                      <a:pt x="1043" y="1346"/>
                    </a:lnTo>
                    <a:lnTo>
                      <a:pt x="1023" y="1357"/>
                    </a:lnTo>
                    <a:lnTo>
                      <a:pt x="1002" y="1367"/>
                    </a:lnTo>
                    <a:lnTo>
                      <a:pt x="981" y="1376"/>
                    </a:lnTo>
                    <a:lnTo>
                      <a:pt x="959" y="1384"/>
                    </a:lnTo>
                    <a:lnTo>
                      <a:pt x="938" y="1392"/>
                    </a:lnTo>
                    <a:lnTo>
                      <a:pt x="916" y="1400"/>
                    </a:lnTo>
                    <a:lnTo>
                      <a:pt x="894" y="1405"/>
                    </a:lnTo>
                    <a:lnTo>
                      <a:pt x="872" y="1411"/>
                    </a:lnTo>
                    <a:lnTo>
                      <a:pt x="849" y="1416"/>
                    </a:lnTo>
                    <a:lnTo>
                      <a:pt x="827" y="1420"/>
                    </a:lnTo>
                    <a:lnTo>
                      <a:pt x="804" y="1423"/>
                    </a:lnTo>
                    <a:lnTo>
                      <a:pt x="780" y="1426"/>
                    </a:lnTo>
                    <a:lnTo>
                      <a:pt x="757" y="1427"/>
                    </a:lnTo>
                    <a:lnTo>
                      <a:pt x="732" y="1429"/>
                    </a:lnTo>
                    <a:lnTo>
                      <a:pt x="709" y="1430"/>
                    </a:lnTo>
                    <a:close/>
                  </a:path>
                </a:pathLst>
              </a:custGeom>
              <a:solidFill>
                <a:srgbClr val="4955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3" name="Google Shape;553;p10"/>
            <p:cNvSpPr/>
            <p:nvPr/>
          </p:nvSpPr>
          <p:spPr>
            <a:xfrm>
              <a:off x="2981325" y="5184776"/>
              <a:ext cx="215899" cy="292100"/>
            </a:xfrm>
            <a:custGeom>
              <a:avLst/>
              <a:gdLst/>
              <a:ahLst/>
              <a:cxnLst/>
              <a:rect l="l" t="t" r="r" b="b"/>
              <a:pathLst>
                <a:path w="952" h="1285" extrusionOk="0">
                  <a:moveTo>
                    <a:pt x="518" y="550"/>
                  </a:moveTo>
                  <a:lnTo>
                    <a:pt x="0" y="1285"/>
                  </a:lnTo>
                  <a:lnTo>
                    <a:pt x="952" y="556"/>
                  </a:lnTo>
                  <a:lnTo>
                    <a:pt x="733" y="266"/>
                  </a:lnTo>
                  <a:lnTo>
                    <a:pt x="103" y="0"/>
                  </a:lnTo>
                  <a:lnTo>
                    <a:pt x="518" y="55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3073400" y="5343526"/>
              <a:ext cx="215899" cy="219074"/>
            </a:xfrm>
            <a:custGeom>
              <a:avLst/>
              <a:gdLst/>
              <a:ahLst/>
              <a:cxnLst/>
              <a:rect l="l" t="t" r="r" b="b"/>
              <a:pathLst>
                <a:path w="955" h="972" extrusionOk="0">
                  <a:moveTo>
                    <a:pt x="647" y="0"/>
                  </a:moveTo>
                  <a:lnTo>
                    <a:pt x="0" y="496"/>
                  </a:lnTo>
                  <a:lnTo>
                    <a:pt x="502" y="376"/>
                  </a:lnTo>
                  <a:lnTo>
                    <a:pt x="955" y="972"/>
                  </a:lnTo>
                  <a:lnTo>
                    <a:pt x="870" y="296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3006725" y="5118101"/>
              <a:ext cx="471486" cy="119063"/>
            </a:xfrm>
            <a:custGeom>
              <a:avLst/>
              <a:gdLst/>
              <a:ahLst/>
              <a:cxnLst/>
              <a:rect l="l" t="t" r="r" b="b"/>
              <a:pathLst>
                <a:path w="2079" h="524" extrusionOk="0">
                  <a:moveTo>
                    <a:pt x="0" y="258"/>
                  </a:moveTo>
                  <a:lnTo>
                    <a:pt x="630" y="524"/>
                  </a:lnTo>
                  <a:lnTo>
                    <a:pt x="1534" y="411"/>
                  </a:lnTo>
                  <a:lnTo>
                    <a:pt x="2079" y="0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3279775" y="5126038"/>
              <a:ext cx="204786" cy="436562"/>
            </a:xfrm>
            <a:custGeom>
              <a:avLst/>
              <a:gdLst/>
              <a:ahLst/>
              <a:cxnLst/>
              <a:rect l="l" t="t" r="r" b="b"/>
              <a:pathLst>
                <a:path w="900" h="1928" extrusionOk="0">
                  <a:moveTo>
                    <a:pt x="900" y="0"/>
                  </a:moveTo>
                  <a:lnTo>
                    <a:pt x="355" y="411"/>
                  </a:lnTo>
                  <a:lnTo>
                    <a:pt x="0" y="1251"/>
                  </a:lnTo>
                  <a:lnTo>
                    <a:pt x="84" y="1928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3200" y="41040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Finlandica SemiBold"/>
              <a:buNone/>
              <a:defRPr sz="2700">
                <a:solidFill>
                  <a:schemeClr val="lt2"/>
                </a:solidFill>
                <a:latin typeface="Finlandica SemiBold"/>
                <a:ea typeface="Finlandica SemiBold"/>
                <a:cs typeface="Finlandica SemiBold"/>
                <a:sym typeface="Finlandic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0400" y="1152475"/>
            <a:ext cx="8280000" cy="3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1100"/>
              <a:buFont typeface="IBM Plex Sans"/>
              <a:buChar char="●"/>
              <a:defRPr sz="1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1100"/>
              <a:buFont typeface="IBM Plex Sans"/>
              <a:buChar char="○"/>
              <a:defRPr sz="1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900"/>
              <a:buFont typeface="IBM Plex Sans"/>
              <a:buChar char="■"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900"/>
              <a:buFont typeface="IBM Plex Sans"/>
              <a:buChar char="●"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900"/>
              <a:buFont typeface="IBM Plex Sans"/>
              <a:buChar char="○"/>
              <a:defRPr sz="11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AFFF"/>
              </a:buClr>
              <a:buSzPts val="800"/>
              <a:buFont typeface="IBM Plex Sans"/>
              <a:buChar char="■"/>
              <a:defRPr sz="9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BM Plex Sans"/>
              <a:buChar char="●"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BM Plex Sans"/>
              <a:buChar char="○"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BM Plex Sans"/>
              <a:buChar char="■"/>
              <a:defRPr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hyperlink" Target="https://habr.com/ru/articles/532776/" TargetMode="External"/><Relationship Id="rId4" Type="http://schemas.openxmlformats.org/officeDocument/2006/relationships/hyperlink" Target="https://blog.pragmaticengineer.com/uber-app-rewrite-yol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.png"/><Relationship Id="rId4" Type="http://schemas.openxmlformats.org/officeDocument/2006/relationships/hyperlink" Target="https://www.glassdoor.com/Salary/Uber-Software-Engineer-Salaries-E575263_D_KO5,22.htm?selectedLocationString=N%2C178&amp;filter.jobTitleExact=Software+Engineer&amp;employerId=575263&amp;experienceLevel=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hyperlink" Target="https://habr.com/ru/articles/734368/" TargetMode="External"/><Relationship Id="rId4" Type="http://schemas.openxmlformats.org/officeDocument/2006/relationships/hyperlink" Target="https://github.com/dotnet/runtime/issues/2605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6"/>
          <p:cNvSpPr txBox="1">
            <a:spLocks noGrp="1"/>
          </p:cNvSpPr>
          <p:nvPr>
            <p:ph type="subTitle" idx="1"/>
          </p:nvPr>
        </p:nvSpPr>
        <p:spPr>
          <a:xfrm>
            <a:off x="432000" y="3834175"/>
            <a:ext cx="47265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 Голев</a:t>
            </a:r>
            <a:endParaRPr/>
          </a:p>
        </p:txBody>
      </p:sp>
      <p:sp>
        <p:nvSpPr>
          <p:cNvPr id="1839" name="Google Shape;1839;p46"/>
          <p:cNvSpPr txBox="1">
            <a:spLocks noGrp="1"/>
          </p:cNvSpPr>
          <p:nvPr>
            <p:ph type="ctrTitle"/>
          </p:nvPr>
        </p:nvSpPr>
        <p:spPr>
          <a:xfrm>
            <a:off x="432000" y="1197425"/>
            <a:ext cx="4726500" cy="2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ЯЗЫКОВ </a:t>
            </a:r>
            <a:br>
              <a:rPr lang="ru"/>
            </a:br>
            <a:r>
              <a:rPr lang="ru"/>
              <a:t>И ТЕХНОЛОГИЙ </a:t>
            </a:r>
            <a:br>
              <a:rPr lang="ru"/>
            </a:br>
            <a:r>
              <a:rPr lang="ru"/>
              <a:t>для реализации проектов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" name="Google Shape;1948;p55"/>
          <p:cNvPicPr preferRelativeResize="0"/>
          <p:nvPr/>
        </p:nvPicPr>
        <p:blipFill rotWithShape="1">
          <a:blip r:embed="rId3">
            <a:alphaModFix/>
          </a:blip>
          <a:srcRect t="8622" b="8622"/>
          <a:stretch/>
        </p:blipFill>
        <p:spPr>
          <a:xfrm>
            <a:off x="0" y="0"/>
            <a:ext cx="9144000" cy="5135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55"/>
          <p:cNvSpPr/>
          <p:nvPr/>
        </p:nvSpPr>
        <p:spPr>
          <a:xfrm>
            <a:off x="1402375" y="2052400"/>
            <a:ext cx="6390000" cy="2419500"/>
          </a:xfrm>
          <a:prstGeom prst="cloudCallout">
            <a:avLst>
              <a:gd name="adj1" fmla="val -58368"/>
              <a:gd name="adj2" fmla="val -83793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нам необходимо приложение </a:t>
            </a:r>
            <a:b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учета товаров</a:t>
            </a:r>
            <a:endParaRPr sz="36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" name="Google Shape;1954;p56"/>
          <p:cNvPicPr preferRelativeResize="0"/>
          <p:nvPr/>
        </p:nvPicPr>
        <p:blipFill rotWithShape="1">
          <a:blip r:embed="rId3">
            <a:alphaModFix/>
          </a:blip>
          <a:srcRect t="7898" b="7890"/>
          <a:stretch/>
        </p:blipFill>
        <p:spPr>
          <a:xfrm>
            <a:off x="0" y="0"/>
            <a:ext cx="9144000" cy="51357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56"/>
          <p:cNvSpPr txBox="1"/>
          <p:nvPr/>
        </p:nvSpPr>
        <p:spPr>
          <a:xfrm>
            <a:off x="595700" y="3421300"/>
            <a:ext cx="799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Далекое космическое пространство</a:t>
            </a:r>
            <a:endParaRPr sz="36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7"/>
          <p:cNvSpPr txBox="1"/>
          <p:nvPr/>
        </p:nvSpPr>
        <p:spPr>
          <a:xfrm>
            <a:off x="820050" y="1708650"/>
            <a:ext cx="7503900" cy="17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Сколько может стоить неправильный выбор языка разработки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12" y="747225"/>
            <a:ext cx="6249576" cy="2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58"/>
          <p:cNvSpPr txBox="1">
            <a:spLocks noGrp="1"/>
          </p:cNvSpPr>
          <p:nvPr>
            <p:ph type="body" idx="4294967295"/>
          </p:nvPr>
        </p:nvSpPr>
        <p:spPr>
          <a:xfrm>
            <a:off x="1447200" y="4138150"/>
            <a:ext cx="7227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Uber's Crazy YOLO App Rewrite, From the Front Seat от Gergely Orosz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ru" sz="12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Как Uber переписал приложение iOS на Swift от McLaren Stanley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967" name="Google Shape;1967;p58"/>
          <p:cNvGrpSpPr/>
          <p:nvPr/>
        </p:nvGrpSpPr>
        <p:grpSpPr>
          <a:xfrm>
            <a:off x="3250087" y="3058150"/>
            <a:ext cx="2643825" cy="1080001"/>
            <a:chOff x="2957175" y="3058150"/>
            <a:chExt cx="2643825" cy="1080001"/>
          </a:xfrm>
        </p:grpSpPr>
        <p:pic>
          <p:nvPicPr>
            <p:cNvPr id="1968" name="Google Shape;196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57175" y="3058150"/>
              <a:ext cx="1080001" cy="108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21000" y="305815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59"/>
          <p:cNvPicPr preferRelativeResize="0"/>
          <p:nvPr/>
        </p:nvPicPr>
        <p:blipFill rotWithShape="1">
          <a:blip r:embed="rId3">
            <a:alphaModFix/>
          </a:blip>
          <a:srcRect b="5374"/>
          <a:stretch/>
        </p:blipFill>
        <p:spPr>
          <a:xfrm>
            <a:off x="0" y="0"/>
            <a:ext cx="9144000" cy="51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59"/>
          <p:cNvSpPr/>
          <p:nvPr/>
        </p:nvSpPr>
        <p:spPr>
          <a:xfrm>
            <a:off x="117250" y="285875"/>
            <a:ext cx="4867200" cy="1625100"/>
          </a:xfrm>
          <a:prstGeom prst="cloudCallout">
            <a:avLst>
              <a:gd name="adj1" fmla="val 46844"/>
              <a:gd name="adj2" fmla="val 67573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 и сколько это стоило?</a:t>
            </a:r>
            <a:endParaRPr sz="36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6" name="Google Shape;1976;p59"/>
          <p:cNvSpPr txBox="1"/>
          <p:nvPr/>
        </p:nvSpPr>
        <p:spPr>
          <a:xfrm>
            <a:off x="390850" y="4643225"/>
            <a:ext cx="45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Glassdor</a:t>
            </a:r>
            <a:endParaRPr>
              <a:solidFill>
                <a:srgbClr val="00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7" name="Google Shape;197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4800" y="3157475"/>
            <a:ext cx="1080001" cy="1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0" y="1299525"/>
            <a:ext cx="6479999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000" y="3240000"/>
            <a:ext cx="1080001" cy="1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8" name="Google Shape;1988;p61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1989" name="Google Shape;1989;p61"/>
            <p:cNvPicPr preferRelativeResize="0"/>
            <p:nvPr/>
          </p:nvPicPr>
          <p:blipFill rotWithShape="1">
            <a:blip r:embed="rId3">
              <a:alphaModFix amt="70000"/>
            </a:blip>
            <a:srcRect l="13141" t="9419" b="17164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0" name="Google Shape;1990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60762" y="543900"/>
              <a:ext cx="620325" cy="620325"/>
            </a:xfrm>
            <a:prstGeom prst="rect">
              <a:avLst/>
            </a:prstGeom>
            <a:noFill/>
            <a:ln>
              <a:noFill/>
            </a:ln>
            <a:effectLst>
              <a:outerShdw blurRad="300038" dist="76200" dir="5400000" algn="bl" rotWithShape="0">
                <a:schemeClr val="lt1">
                  <a:alpha val="87000"/>
                </a:schemeClr>
              </a:outerShdw>
            </a:effectLst>
          </p:spPr>
        </p:pic>
        <p:pic>
          <p:nvPicPr>
            <p:cNvPr id="1991" name="Google Shape;1991;p61"/>
            <p:cNvPicPr preferRelativeResize="0"/>
            <p:nvPr/>
          </p:nvPicPr>
          <p:blipFill>
            <a:blip r:embed="rId4">
              <a:alphaModFix amt="58000"/>
            </a:blip>
            <a:stretch>
              <a:fillRect/>
            </a:stretch>
          </p:blipFill>
          <p:spPr>
            <a:xfrm>
              <a:off x="2113927" y="2846425"/>
              <a:ext cx="514000" cy="51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2" name="Google Shape;1992;p61"/>
            <p:cNvPicPr preferRelativeResize="0"/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>
              <a:off x="6997101" y="3076125"/>
              <a:ext cx="354025" cy="354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108" y="304800"/>
            <a:ext cx="3555784" cy="483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62"/>
          <p:cNvGrpSpPr/>
          <p:nvPr/>
        </p:nvGrpSpPr>
        <p:grpSpPr>
          <a:xfrm>
            <a:off x="2489762" y="91582"/>
            <a:ext cx="4164475" cy="4961685"/>
            <a:chOff x="57273" y="91582"/>
            <a:chExt cx="4164475" cy="4961685"/>
          </a:xfrm>
        </p:grpSpPr>
        <p:sp>
          <p:nvSpPr>
            <p:cNvPr id="1999" name="Google Shape;1999;p62"/>
            <p:cNvSpPr/>
            <p:nvPr/>
          </p:nvSpPr>
          <p:spPr>
            <a:xfrm>
              <a:off x="2861006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62"/>
            <p:cNvSpPr/>
            <p:nvPr/>
          </p:nvSpPr>
          <p:spPr>
            <a:xfrm>
              <a:off x="4083492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62"/>
            <p:cNvSpPr/>
            <p:nvPr/>
          </p:nvSpPr>
          <p:spPr>
            <a:xfrm>
              <a:off x="4111143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62"/>
            <p:cNvSpPr/>
            <p:nvPr/>
          </p:nvSpPr>
          <p:spPr>
            <a:xfrm>
              <a:off x="3491168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62"/>
            <p:cNvSpPr/>
            <p:nvPr/>
          </p:nvSpPr>
          <p:spPr>
            <a:xfrm>
              <a:off x="2273049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62"/>
            <p:cNvSpPr/>
            <p:nvPr/>
          </p:nvSpPr>
          <p:spPr>
            <a:xfrm>
              <a:off x="3115280" y="1384975"/>
              <a:ext cx="128400" cy="45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62"/>
            <p:cNvSpPr/>
            <p:nvPr/>
          </p:nvSpPr>
          <p:spPr>
            <a:xfrm>
              <a:off x="3026504" y="1473759"/>
              <a:ext cx="216847" cy="215409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62"/>
            <p:cNvSpPr/>
            <p:nvPr/>
          </p:nvSpPr>
          <p:spPr>
            <a:xfrm>
              <a:off x="905851" y="4091055"/>
              <a:ext cx="109200" cy="3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62"/>
            <p:cNvSpPr/>
            <p:nvPr/>
          </p:nvSpPr>
          <p:spPr>
            <a:xfrm>
              <a:off x="828717" y="4165283"/>
              <a:ext cx="186283" cy="186300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62"/>
            <p:cNvSpPr/>
            <p:nvPr/>
          </p:nvSpPr>
          <p:spPr>
            <a:xfrm>
              <a:off x="1641431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62"/>
            <p:cNvSpPr/>
            <p:nvPr/>
          </p:nvSpPr>
          <p:spPr>
            <a:xfrm>
              <a:off x="1589039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2741668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62"/>
            <p:cNvSpPr/>
            <p:nvPr/>
          </p:nvSpPr>
          <p:spPr>
            <a:xfrm>
              <a:off x="2711106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62"/>
            <p:cNvSpPr/>
            <p:nvPr/>
          </p:nvSpPr>
          <p:spPr>
            <a:xfrm>
              <a:off x="2633973" y="3399433"/>
              <a:ext cx="30900" cy="114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2610688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62"/>
            <p:cNvSpPr/>
            <p:nvPr/>
          </p:nvSpPr>
          <p:spPr>
            <a:xfrm>
              <a:off x="3556544" y="4703531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62"/>
            <p:cNvSpPr/>
            <p:nvPr/>
          </p:nvSpPr>
          <p:spPr>
            <a:xfrm>
              <a:off x="3537739" y="4720704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3323786" y="828232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62"/>
            <p:cNvSpPr/>
            <p:nvPr/>
          </p:nvSpPr>
          <p:spPr>
            <a:xfrm>
              <a:off x="3288876" y="863673"/>
              <a:ext cx="84410" cy="85873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62"/>
            <p:cNvSpPr/>
            <p:nvPr/>
          </p:nvSpPr>
          <p:spPr>
            <a:xfrm>
              <a:off x="2246853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62"/>
            <p:cNvSpPr/>
            <p:nvPr/>
          </p:nvSpPr>
          <p:spPr>
            <a:xfrm>
              <a:off x="2207558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62"/>
            <p:cNvSpPr/>
            <p:nvPr/>
          </p:nvSpPr>
          <p:spPr>
            <a:xfrm>
              <a:off x="1807340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62"/>
            <p:cNvSpPr/>
            <p:nvPr/>
          </p:nvSpPr>
          <p:spPr>
            <a:xfrm>
              <a:off x="1792787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62"/>
            <p:cNvSpPr/>
            <p:nvPr/>
          </p:nvSpPr>
          <p:spPr>
            <a:xfrm>
              <a:off x="2457877" y="562729"/>
              <a:ext cx="133891" cy="136814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62"/>
            <p:cNvSpPr/>
            <p:nvPr/>
          </p:nvSpPr>
          <p:spPr>
            <a:xfrm>
              <a:off x="4053451" y="91582"/>
              <a:ext cx="66946" cy="684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62"/>
            <p:cNvSpPr/>
            <p:nvPr/>
          </p:nvSpPr>
          <p:spPr>
            <a:xfrm>
              <a:off x="2430226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62"/>
            <p:cNvSpPr/>
            <p:nvPr/>
          </p:nvSpPr>
          <p:spPr>
            <a:xfrm>
              <a:off x="203146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62"/>
            <p:cNvSpPr/>
            <p:nvPr/>
          </p:nvSpPr>
          <p:spPr>
            <a:xfrm>
              <a:off x="2590313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62"/>
            <p:cNvSpPr/>
            <p:nvPr/>
          </p:nvSpPr>
          <p:spPr>
            <a:xfrm>
              <a:off x="635791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62"/>
            <p:cNvSpPr/>
            <p:nvPr/>
          </p:nvSpPr>
          <p:spPr>
            <a:xfrm>
              <a:off x="1704011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3328170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62"/>
            <p:cNvSpPr/>
            <p:nvPr/>
          </p:nvSpPr>
          <p:spPr>
            <a:xfrm>
              <a:off x="1011269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62"/>
            <p:cNvSpPr/>
            <p:nvPr/>
          </p:nvSpPr>
          <p:spPr>
            <a:xfrm>
              <a:off x="2385110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62"/>
            <p:cNvSpPr/>
            <p:nvPr/>
          </p:nvSpPr>
          <p:spPr>
            <a:xfrm>
              <a:off x="1882160" y="161960"/>
              <a:ext cx="101874" cy="101883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62"/>
            <p:cNvSpPr/>
            <p:nvPr/>
          </p:nvSpPr>
          <p:spPr>
            <a:xfrm>
              <a:off x="2484073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62"/>
            <p:cNvSpPr/>
            <p:nvPr/>
          </p:nvSpPr>
          <p:spPr>
            <a:xfrm>
              <a:off x="3961243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62"/>
            <p:cNvSpPr/>
            <p:nvPr/>
          </p:nvSpPr>
          <p:spPr>
            <a:xfrm>
              <a:off x="3569756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2190094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62"/>
            <p:cNvSpPr/>
            <p:nvPr/>
          </p:nvSpPr>
          <p:spPr>
            <a:xfrm>
              <a:off x="2888657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62"/>
            <p:cNvSpPr/>
            <p:nvPr/>
          </p:nvSpPr>
          <p:spPr>
            <a:xfrm>
              <a:off x="4082036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62"/>
            <p:cNvSpPr/>
            <p:nvPr/>
          </p:nvSpPr>
          <p:spPr>
            <a:xfrm>
              <a:off x="2660169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62"/>
            <p:cNvSpPr/>
            <p:nvPr/>
          </p:nvSpPr>
          <p:spPr>
            <a:xfrm>
              <a:off x="2227000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62"/>
            <p:cNvSpPr/>
            <p:nvPr/>
          </p:nvSpPr>
          <p:spPr>
            <a:xfrm>
              <a:off x="2561206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62"/>
            <p:cNvSpPr/>
            <p:nvPr/>
          </p:nvSpPr>
          <p:spPr>
            <a:xfrm>
              <a:off x="3165172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62"/>
            <p:cNvSpPr/>
            <p:nvPr/>
          </p:nvSpPr>
          <p:spPr>
            <a:xfrm>
              <a:off x="3790968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62"/>
            <p:cNvSpPr/>
            <p:nvPr/>
          </p:nvSpPr>
          <p:spPr>
            <a:xfrm>
              <a:off x="3790968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62"/>
            <p:cNvSpPr/>
            <p:nvPr/>
          </p:nvSpPr>
          <p:spPr>
            <a:xfrm>
              <a:off x="3256859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3256859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2926496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3629426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2942505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2926496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3083673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285809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2195915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62"/>
            <p:cNvSpPr/>
            <p:nvPr/>
          </p:nvSpPr>
          <p:spPr>
            <a:xfrm>
              <a:off x="512088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62"/>
            <p:cNvSpPr/>
            <p:nvPr/>
          </p:nvSpPr>
          <p:spPr>
            <a:xfrm>
              <a:off x="4068938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62"/>
            <p:cNvSpPr/>
            <p:nvPr/>
          </p:nvSpPr>
          <p:spPr>
            <a:xfrm>
              <a:off x="4068938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62"/>
            <p:cNvSpPr/>
            <p:nvPr/>
          </p:nvSpPr>
          <p:spPr>
            <a:xfrm>
              <a:off x="1375104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62"/>
            <p:cNvSpPr/>
            <p:nvPr/>
          </p:nvSpPr>
          <p:spPr>
            <a:xfrm>
              <a:off x="4058750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62"/>
            <p:cNvSpPr/>
            <p:nvPr/>
          </p:nvSpPr>
          <p:spPr>
            <a:xfrm>
              <a:off x="3191368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62"/>
            <p:cNvSpPr/>
            <p:nvPr/>
          </p:nvSpPr>
          <p:spPr>
            <a:xfrm>
              <a:off x="106208" y="45199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62"/>
            <p:cNvSpPr/>
            <p:nvPr/>
          </p:nvSpPr>
          <p:spPr>
            <a:xfrm>
              <a:off x="57273" y="3774943"/>
              <a:ext cx="164454" cy="16738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62"/>
            <p:cNvSpPr/>
            <p:nvPr/>
          </p:nvSpPr>
          <p:spPr>
            <a:xfrm>
              <a:off x="3654166" y="3630852"/>
              <a:ext cx="215390" cy="21832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62"/>
            <p:cNvSpPr/>
            <p:nvPr/>
          </p:nvSpPr>
          <p:spPr>
            <a:xfrm>
              <a:off x="992350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62"/>
            <p:cNvSpPr/>
            <p:nvPr/>
          </p:nvSpPr>
          <p:spPr>
            <a:xfrm>
              <a:off x="4128607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62"/>
            <p:cNvSpPr/>
            <p:nvPr/>
          </p:nvSpPr>
          <p:spPr>
            <a:xfrm>
              <a:off x="92394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62"/>
            <p:cNvSpPr/>
            <p:nvPr/>
          </p:nvSpPr>
          <p:spPr>
            <a:xfrm>
              <a:off x="3661443" y="1075053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62"/>
            <p:cNvSpPr/>
            <p:nvPr/>
          </p:nvSpPr>
          <p:spPr>
            <a:xfrm>
              <a:off x="3661443" y="1149282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62"/>
            <p:cNvSpPr/>
            <p:nvPr/>
          </p:nvSpPr>
          <p:spPr>
            <a:xfrm>
              <a:off x="57273" y="657918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62"/>
            <p:cNvSpPr/>
            <p:nvPr/>
          </p:nvSpPr>
          <p:spPr>
            <a:xfrm>
              <a:off x="57273" y="4955953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62"/>
            <p:cNvSpPr/>
            <p:nvPr/>
          </p:nvSpPr>
          <p:spPr>
            <a:xfrm>
              <a:off x="1669082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62"/>
            <p:cNvSpPr/>
            <p:nvPr/>
          </p:nvSpPr>
          <p:spPr>
            <a:xfrm>
              <a:off x="1988872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62"/>
            <p:cNvSpPr/>
            <p:nvPr/>
          </p:nvSpPr>
          <p:spPr>
            <a:xfrm>
              <a:off x="1216365" y="242525"/>
              <a:ext cx="112457" cy="115200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63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какие грабли</a:t>
            </a:r>
            <a:b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наступал я сам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64"/>
          <p:cNvPicPr preferRelativeResize="0"/>
          <p:nvPr/>
        </p:nvPicPr>
        <p:blipFill rotWithShape="1">
          <a:blip r:embed="rId3">
            <a:alphaModFix/>
          </a:blip>
          <a:srcRect l="828" t="3051" r="8088" b="2007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64"/>
          <p:cNvSpPr/>
          <p:nvPr/>
        </p:nvSpPr>
        <p:spPr>
          <a:xfrm>
            <a:off x="904627" y="527402"/>
            <a:ext cx="2563201" cy="975175"/>
          </a:xfrm>
          <a:custGeom>
            <a:avLst/>
            <a:gdLst/>
            <a:ahLst/>
            <a:cxnLst/>
            <a:rect l="l" t="t" r="r" b="b"/>
            <a:pathLst>
              <a:path w="2292" h="872" extrusionOk="0">
                <a:moveTo>
                  <a:pt x="440" y="872"/>
                </a:moveTo>
                <a:lnTo>
                  <a:pt x="48" y="450"/>
                </a:lnTo>
                <a:lnTo>
                  <a:pt x="48" y="856"/>
                </a:lnTo>
                <a:lnTo>
                  <a:pt x="0" y="856"/>
                </a:lnTo>
                <a:lnTo>
                  <a:pt x="0" y="328"/>
                </a:lnTo>
                <a:lnTo>
                  <a:pt x="392" y="754"/>
                </a:lnTo>
                <a:lnTo>
                  <a:pt x="392" y="344"/>
                </a:lnTo>
                <a:lnTo>
                  <a:pt x="440" y="344"/>
                </a:lnTo>
                <a:lnTo>
                  <a:pt x="440" y="872"/>
                </a:lnTo>
                <a:close/>
                <a:moveTo>
                  <a:pt x="922" y="342"/>
                </a:moveTo>
                <a:lnTo>
                  <a:pt x="922" y="342"/>
                </a:lnTo>
                <a:lnTo>
                  <a:pt x="974" y="342"/>
                </a:lnTo>
                <a:lnTo>
                  <a:pt x="1028" y="342"/>
                </a:lnTo>
                <a:lnTo>
                  <a:pt x="1080" y="342"/>
                </a:lnTo>
                <a:lnTo>
                  <a:pt x="1104" y="346"/>
                </a:lnTo>
                <a:lnTo>
                  <a:pt x="1130" y="350"/>
                </a:lnTo>
                <a:lnTo>
                  <a:pt x="1130" y="350"/>
                </a:lnTo>
                <a:lnTo>
                  <a:pt x="1154" y="356"/>
                </a:lnTo>
                <a:lnTo>
                  <a:pt x="1178" y="364"/>
                </a:lnTo>
                <a:lnTo>
                  <a:pt x="1198" y="372"/>
                </a:lnTo>
                <a:lnTo>
                  <a:pt x="1218" y="384"/>
                </a:lnTo>
                <a:lnTo>
                  <a:pt x="1238" y="398"/>
                </a:lnTo>
                <a:lnTo>
                  <a:pt x="1254" y="412"/>
                </a:lnTo>
                <a:lnTo>
                  <a:pt x="1270" y="428"/>
                </a:lnTo>
                <a:lnTo>
                  <a:pt x="1284" y="446"/>
                </a:lnTo>
                <a:lnTo>
                  <a:pt x="1298" y="464"/>
                </a:lnTo>
                <a:lnTo>
                  <a:pt x="1308" y="484"/>
                </a:lnTo>
                <a:lnTo>
                  <a:pt x="1318" y="506"/>
                </a:lnTo>
                <a:lnTo>
                  <a:pt x="1324" y="528"/>
                </a:lnTo>
                <a:lnTo>
                  <a:pt x="1330" y="550"/>
                </a:lnTo>
                <a:lnTo>
                  <a:pt x="1334" y="576"/>
                </a:lnTo>
                <a:lnTo>
                  <a:pt x="1334" y="600"/>
                </a:lnTo>
                <a:lnTo>
                  <a:pt x="1334" y="626"/>
                </a:lnTo>
                <a:lnTo>
                  <a:pt x="1334" y="626"/>
                </a:lnTo>
                <a:lnTo>
                  <a:pt x="1332" y="650"/>
                </a:lnTo>
                <a:lnTo>
                  <a:pt x="1328" y="672"/>
                </a:lnTo>
                <a:lnTo>
                  <a:pt x="1322" y="692"/>
                </a:lnTo>
                <a:lnTo>
                  <a:pt x="1314" y="714"/>
                </a:lnTo>
                <a:lnTo>
                  <a:pt x="1304" y="732"/>
                </a:lnTo>
                <a:lnTo>
                  <a:pt x="1292" y="750"/>
                </a:lnTo>
                <a:lnTo>
                  <a:pt x="1280" y="768"/>
                </a:lnTo>
                <a:lnTo>
                  <a:pt x="1266" y="784"/>
                </a:lnTo>
                <a:lnTo>
                  <a:pt x="1250" y="798"/>
                </a:lnTo>
                <a:lnTo>
                  <a:pt x="1232" y="812"/>
                </a:lnTo>
                <a:lnTo>
                  <a:pt x="1214" y="824"/>
                </a:lnTo>
                <a:lnTo>
                  <a:pt x="1194" y="834"/>
                </a:lnTo>
                <a:lnTo>
                  <a:pt x="1174" y="842"/>
                </a:lnTo>
                <a:lnTo>
                  <a:pt x="1152" y="848"/>
                </a:lnTo>
                <a:lnTo>
                  <a:pt x="1130" y="854"/>
                </a:lnTo>
                <a:lnTo>
                  <a:pt x="1106" y="856"/>
                </a:lnTo>
                <a:lnTo>
                  <a:pt x="1106" y="856"/>
                </a:lnTo>
                <a:lnTo>
                  <a:pt x="1060" y="858"/>
                </a:lnTo>
                <a:lnTo>
                  <a:pt x="1014" y="858"/>
                </a:lnTo>
                <a:lnTo>
                  <a:pt x="922" y="858"/>
                </a:lnTo>
                <a:lnTo>
                  <a:pt x="922" y="342"/>
                </a:lnTo>
                <a:close/>
                <a:moveTo>
                  <a:pt x="972" y="814"/>
                </a:moveTo>
                <a:lnTo>
                  <a:pt x="972" y="814"/>
                </a:lnTo>
                <a:lnTo>
                  <a:pt x="1046" y="814"/>
                </a:lnTo>
                <a:lnTo>
                  <a:pt x="1082" y="812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04"/>
                </a:lnTo>
                <a:lnTo>
                  <a:pt x="1152" y="798"/>
                </a:lnTo>
                <a:lnTo>
                  <a:pt x="1166" y="792"/>
                </a:lnTo>
                <a:lnTo>
                  <a:pt x="1182" y="784"/>
                </a:lnTo>
                <a:lnTo>
                  <a:pt x="1196" y="776"/>
                </a:lnTo>
                <a:lnTo>
                  <a:pt x="1210" y="766"/>
                </a:lnTo>
                <a:lnTo>
                  <a:pt x="1222" y="756"/>
                </a:lnTo>
                <a:lnTo>
                  <a:pt x="1234" y="744"/>
                </a:lnTo>
                <a:lnTo>
                  <a:pt x="1244" y="732"/>
                </a:lnTo>
                <a:lnTo>
                  <a:pt x="1254" y="718"/>
                </a:lnTo>
                <a:lnTo>
                  <a:pt x="1262" y="704"/>
                </a:lnTo>
                <a:lnTo>
                  <a:pt x="1268" y="688"/>
                </a:lnTo>
                <a:lnTo>
                  <a:pt x="1274" y="672"/>
                </a:lnTo>
                <a:lnTo>
                  <a:pt x="1280" y="656"/>
                </a:lnTo>
                <a:lnTo>
                  <a:pt x="1282" y="638"/>
                </a:lnTo>
                <a:lnTo>
                  <a:pt x="1286" y="620"/>
                </a:lnTo>
                <a:lnTo>
                  <a:pt x="1286" y="620"/>
                </a:lnTo>
                <a:lnTo>
                  <a:pt x="1286" y="602"/>
                </a:lnTo>
                <a:lnTo>
                  <a:pt x="1286" y="584"/>
                </a:lnTo>
                <a:lnTo>
                  <a:pt x="1284" y="566"/>
                </a:lnTo>
                <a:lnTo>
                  <a:pt x="1280" y="550"/>
                </a:lnTo>
                <a:lnTo>
                  <a:pt x="1276" y="532"/>
                </a:lnTo>
                <a:lnTo>
                  <a:pt x="1270" y="516"/>
                </a:lnTo>
                <a:lnTo>
                  <a:pt x="1262" y="500"/>
                </a:lnTo>
                <a:lnTo>
                  <a:pt x="1254" y="486"/>
                </a:lnTo>
                <a:lnTo>
                  <a:pt x="1244" y="472"/>
                </a:lnTo>
                <a:lnTo>
                  <a:pt x="1232" y="458"/>
                </a:lnTo>
                <a:lnTo>
                  <a:pt x="1222" y="446"/>
                </a:lnTo>
                <a:lnTo>
                  <a:pt x="1208" y="434"/>
                </a:lnTo>
                <a:lnTo>
                  <a:pt x="1194" y="424"/>
                </a:lnTo>
                <a:lnTo>
                  <a:pt x="1180" y="416"/>
                </a:lnTo>
                <a:lnTo>
                  <a:pt x="1164" y="408"/>
                </a:lnTo>
                <a:lnTo>
                  <a:pt x="1148" y="402"/>
                </a:lnTo>
                <a:lnTo>
                  <a:pt x="1148" y="402"/>
                </a:lnTo>
                <a:lnTo>
                  <a:pt x="1126" y="396"/>
                </a:lnTo>
                <a:lnTo>
                  <a:pt x="1104" y="392"/>
                </a:lnTo>
                <a:lnTo>
                  <a:pt x="1082" y="390"/>
                </a:lnTo>
                <a:lnTo>
                  <a:pt x="1060" y="390"/>
                </a:lnTo>
                <a:lnTo>
                  <a:pt x="1016" y="390"/>
                </a:lnTo>
                <a:lnTo>
                  <a:pt x="972" y="392"/>
                </a:lnTo>
                <a:lnTo>
                  <a:pt x="972" y="814"/>
                </a:lnTo>
                <a:close/>
                <a:moveTo>
                  <a:pt x="1932" y="316"/>
                </a:moveTo>
                <a:lnTo>
                  <a:pt x="2154" y="856"/>
                </a:lnTo>
                <a:lnTo>
                  <a:pt x="2098" y="856"/>
                </a:lnTo>
                <a:lnTo>
                  <a:pt x="1930" y="430"/>
                </a:lnTo>
                <a:lnTo>
                  <a:pt x="1758" y="856"/>
                </a:lnTo>
                <a:lnTo>
                  <a:pt x="1708" y="856"/>
                </a:lnTo>
                <a:lnTo>
                  <a:pt x="1932" y="316"/>
                </a:lnTo>
                <a:close/>
                <a:moveTo>
                  <a:pt x="2284" y="0"/>
                </a:moveTo>
                <a:lnTo>
                  <a:pt x="2292" y="28"/>
                </a:lnTo>
                <a:lnTo>
                  <a:pt x="1586" y="328"/>
                </a:lnTo>
                <a:lnTo>
                  <a:pt x="1572" y="304"/>
                </a:lnTo>
                <a:lnTo>
                  <a:pt x="2284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4" name="Google Shape;2084;p64"/>
          <p:cNvGrpSpPr/>
          <p:nvPr/>
        </p:nvGrpSpPr>
        <p:grpSpPr>
          <a:xfrm>
            <a:off x="4324473" y="91582"/>
            <a:ext cx="4164475" cy="4961685"/>
            <a:chOff x="57273" y="91582"/>
            <a:chExt cx="4164475" cy="4961685"/>
          </a:xfrm>
        </p:grpSpPr>
        <p:sp>
          <p:nvSpPr>
            <p:cNvPr id="2085" name="Google Shape;2085;p64"/>
            <p:cNvSpPr/>
            <p:nvPr/>
          </p:nvSpPr>
          <p:spPr>
            <a:xfrm>
              <a:off x="2861006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64"/>
            <p:cNvSpPr/>
            <p:nvPr/>
          </p:nvSpPr>
          <p:spPr>
            <a:xfrm>
              <a:off x="4083492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64"/>
            <p:cNvSpPr/>
            <p:nvPr/>
          </p:nvSpPr>
          <p:spPr>
            <a:xfrm>
              <a:off x="4111143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64"/>
            <p:cNvSpPr/>
            <p:nvPr/>
          </p:nvSpPr>
          <p:spPr>
            <a:xfrm>
              <a:off x="3491168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2273049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3115280" y="1384975"/>
              <a:ext cx="128400" cy="45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3026504" y="1473759"/>
              <a:ext cx="216847" cy="215409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905851" y="4091055"/>
              <a:ext cx="109200" cy="3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828717" y="4165283"/>
              <a:ext cx="186283" cy="186300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64"/>
            <p:cNvSpPr/>
            <p:nvPr/>
          </p:nvSpPr>
          <p:spPr>
            <a:xfrm>
              <a:off x="1641431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64"/>
            <p:cNvSpPr/>
            <p:nvPr/>
          </p:nvSpPr>
          <p:spPr>
            <a:xfrm>
              <a:off x="1589039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64"/>
            <p:cNvSpPr/>
            <p:nvPr/>
          </p:nvSpPr>
          <p:spPr>
            <a:xfrm>
              <a:off x="2741668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64"/>
            <p:cNvSpPr/>
            <p:nvPr/>
          </p:nvSpPr>
          <p:spPr>
            <a:xfrm>
              <a:off x="2711106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64"/>
            <p:cNvSpPr/>
            <p:nvPr/>
          </p:nvSpPr>
          <p:spPr>
            <a:xfrm>
              <a:off x="2633973" y="3399433"/>
              <a:ext cx="30900" cy="114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64"/>
            <p:cNvSpPr/>
            <p:nvPr/>
          </p:nvSpPr>
          <p:spPr>
            <a:xfrm>
              <a:off x="2610688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64"/>
            <p:cNvSpPr/>
            <p:nvPr/>
          </p:nvSpPr>
          <p:spPr>
            <a:xfrm>
              <a:off x="3556544" y="4703531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64"/>
            <p:cNvSpPr/>
            <p:nvPr/>
          </p:nvSpPr>
          <p:spPr>
            <a:xfrm>
              <a:off x="3537739" y="4720704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64"/>
            <p:cNvSpPr/>
            <p:nvPr/>
          </p:nvSpPr>
          <p:spPr>
            <a:xfrm>
              <a:off x="3323786" y="828232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64"/>
            <p:cNvSpPr/>
            <p:nvPr/>
          </p:nvSpPr>
          <p:spPr>
            <a:xfrm>
              <a:off x="3288876" y="863673"/>
              <a:ext cx="84410" cy="85873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64"/>
            <p:cNvSpPr/>
            <p:nvPr/>
          </p:nvSpPr>
          <p:spPr>
            <a:xfrm>
              <a:off x="2246853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64"/>
            <p:cNvSpPr/>
            <p:nvPr/>
          </p:nvSpPr>
          <p:spPr>
            <a:xfrm>
              <a:off x="2207558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64"/>
            <p:cNvSpPr/>
            <p:nvPr/>
          </p:nvSpPr>
          <p:spPr>
            <a:xfrm>
              <a:off x="1807340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64"/>
            <p:cNvSpPr/>
            <p:nvPr/>
          </p:nvSpPr>
          <p:spPr>
            <a:xfrm>
              <a:off x="1792787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64"/>
            <p:cNvSpPr/>
            <p:nvPr/>
          </p:nvSpPr>
          <p:spPr>
            <a:xfrm>
              <a:off x="2457877" y="562729"/>
              <a:ext cx="133891" cy="136814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64"/>
            <p:cNvSpPr/>
            <p:nvPr/>
          </p:nvSpPr>
          <p:spPr>
            <a:xfrm>
              <a:off x="4053451" y="91582"/>
              <a:ext cx="66946" cy="684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64"/>
            <p:cNvSpPr/>
            <p:nvPr/>
          </p:nvSpPr>
          <p:spPr>
            <a:xfrm>
              <a:off x="2430226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64"/>
            <p:cNvSpPr/>
            <p:nvPr/>
          </p:nvSpPr>
          <p:spPr>
            <a:xfrm>
              <a:off x="203146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64"/>
            <p:cNvSpPr/>
            <p:nvPr/>
          </p:nvSpPr>
          <p:spPr>
            <a:xfrm>
              <a:off x="2590313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64"/>
            <p:cNvSpPr/>
            <p:nvPr/>
          </p:nvSpPr>
          <p:spPr>
            <a:xfrm>
              <a:off x="635791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64"/>
            <p:cNvSpPr/>
            <p:nvPr/>
          </p:nvSpPr>
          <p:spPr>
            <a:xfrm>
              <a:off x="1704011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64"/>
            <p:cNvSpPr/>
            <p:nvPr/>
          </p:nvSpPr>
          <p:spPr>
            <a:xfrm>
              <a:off x="3328170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64"/>
            <p:cNvSpPr/>
            <p:nvPr/>
          </p:nvSpPr>
          <p:spPr>
            <a:xfrm>
              <a:off x="1011269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64"/>
            <p:cNvSpPr/>
            <p:nvPr/>
          </p:nvSpPr>
          <p:spPr>
            <a:xfrm>
              <a:off x="2385110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64"/>
            <p:cNvSpPr/>
            <p:nvPr/>
          </p:nvSpPr>
          <p:spPr>
            <a:xfrm>
              <a:off x="1882160" y="161960"/>
              <a:ext cx="101874" cy="101883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2484073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3961243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3569756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2190094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2888657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64"/>
            <p:cNvSpPr/>
            <p:nvPr/>
          </p:nvSpPr>
          <p:spPr>
            <a:xfrm>
              <a:off x="4082036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64"/>
            <p:cNvSpPr/>
            <p:nvPr/>
          </p:nvSpPr>
          <p:spPr>
            <a:xfrm>
              <a:off x="2660169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64"/>
            <p:cNvSpPr/>
            <p:nvPr/>
          </p:nvSpPr>
          <p:spPr>
            <a:xfrm>
              <a:off x="2227000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64"/>
            <p:cNvSpPr/>
            <p:nvPr/>
          </p:nvSpPr>
          <p:spPr>
            <a:xfrm>
              <a:off x="2561206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3165172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3790968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3790968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3256859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3256859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64"/>
            <p:cNvSpPr/>
            <p:nvPr/>
          </p:nvSpPr>
          <p:spPr>
            <a:xfrm>
              <a:off x="2926496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64"/>
            <p:cNvSpPr/>
            <p:nvPr/>
          </p:nvSpPr>
          <p:spPr>
            <a:xfrm>
              <a:off x="3629426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64"/>
            <p:cNvSpPr/>
            <p:nvPr/>
          </p:nvSpPr>
          <p:spPr>
            <a:xfrm>
              <a:off x="2942505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64"/>
            <p:cNvSpPr/>
            <p:nvPr/>
          </p:nvSpPr>
          <p:spPr>
            <a:xfrm>
              <a:off x="2926496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64"/>
            <p:cNvSpPr/>
            <p:nvPr/>
          </p:nvSpPr>
          <p:spPr>
            <a:xfrm>
              <a:off x="3083673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64"/>
            <p:cNvSpPr/>
            <p:nvPr/>
          </p:nvSpPr>
          <p:spPr>
            <a:xfrm>
              <a:off x="285809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64"/>
            <p:cNvSpPr/>
            <p:nvPr/>
          </p:nvSpPr>
          <p:spPr>
            <a:xfrm>
              <a:off x="2195915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64"/>
            <p:cNvSpPr/>
            <p:nvPr/>
          </p:nvSpPr>
          <p:spPr>
            <a:xfrm>
              <a:off x="512088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64"/>
            <p:cNvSpPr/>
            <p:nvPr/>
          </p:nvSpPr>
          <p:spPr>
            <a:xfrm>
              <a:off x="4068938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64"/>
            <p:cNvSpPr/>
            <p:nvPr/>
          </p:nvSpPr>
          <p:spPr>
            <a:xfrm>
              <a:off x="4068938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64"/>
            <p:cNvSpPr/>
            <p:nvPr/>
          </p:nvSpPr>
          <p:spPr>
            <a:xfrm>
              <a:off x="1375104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4058750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3191368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106208" y="45199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57273" y="3774943"/>
              <a:ext cx="164454" cy="16738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3654166" y="3630852"/>
              <a:ext cx="215390" cy="21832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992350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4128607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2394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3661443" y="1075053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3661443" y="1149282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57273" y="657918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57273" y="4955953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669082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988872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216365" y="242525"/>
              <a:ext cx="112457" cy="115200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47"/>
          <p:cNvSpPr txBox="1">
            <a:spLocks noGrp="1"/>
          </p:cNvSpPr>
          <p:nvPr>
            <p:ph type="body" idx="4294967295"/>
          </p:nvPr>
        </p:nvSpPr>
        <p:spPr>
          <a:xfrm>
            <a:off x="4751700" y="1735100"/>
            <a:ext cx="39600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Образование</a:t>
            </a:r>
            <a:br>
              <a:rPr lang="ru" sz="1800"/>
            </a:br>
            <a:r>
              <a:rPr lang="ru" sz="1800" b="1"/>
              <a:t>ЗабГУ, инженер-программист</a:t>
            </a:r>
            <a:endParaRPr sz="18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/>
              <a:t>Стаж</a:t>
            </a:r>
            <a:br>
              <a:rPr lang="ru" sz="1800"/>
            </a:br>
            <a:r>
              <a:rPr lang="ru" sz="1800" b="1"/>
              <a:t>9+ лет</a:t>
            </a:r>
            <a:endParaRPr sz="18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/>
              <a:t>Хобби</a:t>
            </a:r>
            <a:br>
              <a:rPr lang="ru" sz="1800"/>
            </a:br>
            <a:r>
              <a:rPr lang="ru" sz="1800" b="1"/>
              <a:t>OpenSource, Linux </a:t>
            </a:r>
            <a:br>
              <a:rPr lang="ru" sz="1800" b="1"/>
            </a:br>
            <a:r>
              <a:rPr lang="ru" sz="1800" b="1"/>
              <a:t>и разная мелочь</a:t>
            </a:r>
            <a:endParaRPr sz="18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45" name="Google Shape;1845;p47"/>
          <p:cNvPicPr preferRelativeResize="0"/>
          <p:nvPr/>
        </p:nvPicPr>
        <p:blipFill rotWithShape="1">
          <a:blip r:embed="rId3">
            <a:alphaModFix/>
          </a:blip>
          <a:srcRect l="39472" t="15761" r="14089" b="21467"/>
          <a:stretch/>
        </p:blipFill>
        <p:spPr>
          <a:xfrm>
            <a:off x="1031375" y="1735100"/>
            <a:ext cx="2965258" cy="267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47"/>
          <p:cNvSpPr txBox="1">
            <a:spLocks noGrp="1"/>
          </p:cNvSpPr>
          <p:nvPr>
            <p:ph type="title"/>
          </p:nvPr>
        </p:nvSpPr>
        <p:spPr>
          <a:xfrm>
            <a:off x="4653900" y="732475"/>
            <a:ext cx="41556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IBM Plex Sans"/>
                <a:ea typeface="IBM Plex Sans"/>
                <a:cs typeface="IBM Plex Sans"/>
                <a:sym typeface="IBM Plex Sans"/>
              </a:rPr>
              <a:t>Максим Голев</a:t>
            </a:r>
            <a:endParaRPr sz="24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IBM Plex Sans"/>
                <a:ea typeface="IBM Plex Sans"/>
                <a:cs typeface="IBM Plex Sans"/>
                <a:sym typeface="IBM Plex Sans"/>
              </a:rPr>
              <a:t>ведущий программист</a:t>
            </a:r>
            <a:endParaRPr sz="24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462" y="405050"/>
            <a:ext cx="3717075" cy="414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99" y="-450"/>
            <a:ext cx="9179999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66"/>
          <p:cNvSpPr/>
          <p:nvPr/>
        </p:nvSpPr>
        <p:spPr>
          <a:xfrm>
            <a:off x="334100" y="2445625"/>
            <a:ext cx="4867200" cy="1625100"/>
          </a:xfrm>
          <a:prstGeom prst="cloudCallout">
            <a:avLst>
              <a:gd name="adj1" fmla="val 75182"/>
              <a:gd name="adj2" fmla="val -10558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Бывает</a:t>
            </a:r>
            <a:endParaRPr sz="36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67"/>
          <p:cNvSpPr txBox="1"/>
          <p:nvPr/>
        </p:nvSpPr>
        <p:spPr>
          <a:xfrm>
            <a:off x="820050" y="1159950"/>
            <a:ext cx="7503900" cy="2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делать,</a:t>
            </a:r>
            <a:b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чтобы никогда</a:t>
            </a:r>
            <a:b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 ошибаться</a:t>
            </a:r>
            <a:b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выбором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5" name="Google Shape;2175;p67"/>
          <p:cNvSpPr/>
          <p:nvPr/>
        </p:nvSpPr>
        <p:spPr>
          <a:xfrm>
            <a:off x="4370887" y="3662073"/>
            <a:ext cx="402225" cy="402350"/>
          </a:xfrm>
          <a:custGeom>
            <a:avLst/>
            <a:gdLst/>
            <a:ahLst/>
            <a:cxnLst/>
            <a:rect l="l" t="t" r="r" b="b"/>
            <a:pathLst>
              <a:path w="423" h="423" extrusionOk="0">
                <a:moveTo>
                  <a:pt x="212" y="0"/>
                </a:moveTo>
                <a:lnTo>
                  <a:pt x="212" y="0"/>
                </a:lnTo>
                <a:lnTo>
                  <a:pt x="189" y="1"/>
                </a:lnTo>
                <a:lnTo>
                  <a:pt x="168" y="4"/>
                </a:lnTo>
                <a:lnTo>
                  <a:pt x="148" y="10"/>
                </a:lnTo>
                <a:lnTo>
                  <a:pt x="129" y="17"/>
                </a:lnTo>
                <a:lnTo>
                  <a:pt x="110" y="26"/>
                </a:lnTo>
                <a:lnTo>
                  <a:pt x="93" y="36"/>
                </a:lnTo>
                <a:lnTo>
                  <a:pt x="76" y="49"/>
                </a:lnTo>
                <a:lnTo>
                  <a:pt x="62" y="63"/>
                </a:lnTo>
                <a:lnTo>
                  <a:pt x="48" y="77"/>
                </a:lnTo>
                <a:lnTo>
                  <a:pt x="36" y="93"/>
                </a:lnTo>
                <a:lnTo>
                  <a:pt x="26" y="111"/>
                </a:lnTo>
                <a:lnTo>
                  <a:pt x="16" y="129"/>
                </a:lnTo>
                <a:lnTo>
                  <a:pt x="10" y="149"/>
                </a:lnTo>
                <a:lnTo>
                  <a:pt x="5" y="169"/>
                </a:lnTo>
                <a:lnTo>
                  <a:pt x="2" y="190"/>
                </a:lnTo>
                <a:lnTo>
                  <a:pt x="0" y="211"/>
                </a:lnTo>
                <a:lnTo>
                  <a:pt x="0" y="211"/>
                </a:lnTo>
                <a:lnTo>
                  <a:pt x="2" y="234"/>
                </a:lnTo>
                <a:lnTo>
                  <a:pt x="5" y="254"/>
                </a:lnTo>
                <a:lnTo>
                  <a:pt x="10" y="275"/>
                </a:lnTo>
                <a:lnTo>
                  <a:pt x="16" y="294"/>
                </a:lnTo>
                <a:lnTo>
                  <a:pt x="26" y="313"/>
                </a:lnTo>
                <a:lnTo>
                  <a:pt x="36" y="330"/>
                </a:lnTo>
                <a:lnTo>
                  <a:pt x="48" y="346"/>
                </a:lnTo>
                <a:lnTo>
                  <a:pt x="62" y="361"/>
                </a:lnTo>
                <a:lnTo>
                  <a:pt x="76" y="375"/>
                </a:lnTo>
                <a:lnTo>
                  <a:pt x="93" y="387"/>
                </a:lnTo>
                <a:lnTo>
                  <a:pt x="110" y="397"/>
                </a:lnTo>
                <a:lnTo>
                  <a:pt x="129" y="406"/>
                </a:lnTo>
                <a:lnTo>
                  <a:pt x="148" y="413"/>
                </a:lnTo>
                <a:lnTo>
                  <a:pt x="168" y="418"/>
                </a:lnTo>
                <a:lnTo>
                  <a:pt x="189" y="422"/>
                </a:lnTo>
                <a:lnTo>
                  <a:pt x="212" y="423"/>
                </a:lnTo>
                <a:lnTo>
                  <a:pt x="212" y="423"/>
                </a:lnTo>
                <a:lnTo>
                  <a:pt x="233" y="422"/>
                </a:lnTo>
                <a:lnTo>
                  <a:pt x="254" y="418"/>
                </a:lnTo>
                <a:lnTo>
                  <a:pt x="274" y="413"/>
                </a:lnTo>
                <a:lnTo>
                  <a:pt x="293" y="406"/>
                </a:lnTo>
                <a:lnTo>
                  <a:pt x="312" y="397"/>
                </a:lnTo>
                <a:lnTo>
                  <a:pt x="329" y="387"/>
                </a:lnTo>
                <a:lnTo>
                  <a:pt x="346" y="375"/>
                </a:lnTo>
                <a:lnTo>
                  <a:pt x="361" y="361"/>
                </a:lnTo>
                <a:lnTo>
                  <a:pt x="374" y="346"/>
                </a:lnTo>
                <a:lnTo>
                  <a:pt x="386" y="330"/>
                </a:lnTo>
                <a:lnTo>
                  <a:pt x="396" y="313"/>
                </a:lnTo>
                <a:lnTo>
                  <a:pt x="406" y="294"/>
                </a:lnTo>
                <a:lnTo>
                  <a:pt x="413" y="275"/>
                </a:lnTo>
                <a:lnTo>
                  <a:pt x="418" y="254"/>
                </a:lnTo>
                <a:lnTo>
                  <a:pt x="421" y="234"/>
                </a:lnTo>
                <a:lnTo>
                  <a:pt x="423" y="211"/>
                </a:lnTo>
                <a:lnTo>
                  <a:pt x="423" y="211"/>
                </a:lnTo>
                <a:lnTo>
                  <a:pt x="421" y="190"/>
                </a:lnTo>
                <a:lnTo>
                  <a:pt x="418" y="169"/>
                </a:lnTo>
                <a:lnTo>
                  <a:pt x="413" y="149"/>
                </a:lnTo>
                <a:lnTo>
                  <a:pt x="406" y="129"/>
                </a:lnTo>
                <a:lnTo>
                  <a:pt x="396" y="111"/>
                </a:lnTo>
                <a:lnTo>
                  <a:pt x="386" y="93"/>
                </a:lnTo>
                <a:lnTo>
                  <a:pt x="374" y="77"/>
                </a:lnTo>
                <a:lnTo>
                  <a:pt x="361" y="63"/>
                </a:lnTo>
                <a:lnTo>
                  <a:pt x="346" y="49"/>
                </a:lnTo>
                <a:lnTo>
                  <a:pt x="329" y="36"/>
                </a:lnTo>
                <a:lnTo>
                  <a:pt x="312" y="26"/>
                </a:lnTo>
                <a:lnTo>
                  <a:pt x="293" y="17"/>
                </a:lnTo>
                <a:lnTo>
                  <a:pt x="274" y="10"/>
                </a:lnTo>
                <a:lnTo>
                  <a:pt x="254" y="4"/>
                </a:lnTo>
                <a:lnTo>
                  <a:pt x="233" y="1"/>
                </a:lnTo>
                <a:lnTo>
                  <a:pt x="212" y="0"/>
                </a:lnTo>
                <a:lnTo>
                  <a:pt x="212" y="0"/>
                </a:lnTo>
                <a:close/>
                <a:moveTo>
                  <a:pt x="106" y="157"/>
                </a:moveTo>
                <a:lnTo>
                  <a:pt x="106" y="157"/>
                </a:lnTo>
                <a:lnTo>
                  <a:pt x="106" y="151"/>
                </a:lnTo>
                <a:lnTo>
                  <a:pt x="107" y="146"/>
                </a:lnTo>
                <a:lnTo>
                  <a:pt x="110" y="142"/>
                </a:lnTo>
                <a:lnTo>
                  <a:pt x="113" y="138"/>
                </a:lnTo>
                <a:lnTo>
                  <a:pt x="117" y="134"/>
                </a:lnTo>
                <a:lnTo>
                  <a:pt x="121" y="132"/>
                </a:lnTo>
                <a:lnTo>
                  <a:pt x="126" y="131"/>
                </a:lnTo>
                <a:lnTo>
                  <a:pt x="131" y="130"/>
                </a:lnTo>
                <a:lnTo>
                  <a:pt x="131" y="130"/>
                </a:lnTo>
                <a:lnTo>
                  <a:pt x="137" y="131"/>
                </a:lnTo>
                <a:lnTo>
                  <a:pt x="141" y="132"/>
                </a:lnTo>
                <a:lnTo>
                  <a:pt x="146" y="134"/>
                </a:lnTo>
                <a:lnTo>
                  <a:pt x="149" y="138"/>
                </a:lnTo>
                <a:lnTo>
                  <a:pt x="153" y="142"/>
                </a:lnTo>
                <a:lnTo>
                  <a:pt x="155" y="146"/>
                </a:lnTo>
                <a:lnTo>
                  <a:pt x="157" y="151"/>
                </a:lnTo>
                <a:lnTo>
                  <a:pt x="157" y="157"/>
                </a:lnTo>
                <a:lnTo>
                  <a:pt x="157" y="157"/>
                </a:lnTo>
                <a:lnTo>
                  <a:pt x="157" y="162"/>
                </a:lnTo>
                <a:lnTo>
                  <a:pt x="155" y="166"/>
                </a:lnTo>
                <a:lnTo>
                  <a:pt x="153" y="170"/>
                </a:lnTo>
                <a:lnTo>
                  <a:pt x="149" y="175"/>
                </a:lnTo>
                <a:lnTo>
                  <a:pt x="146" y="178"/>
                </a:lnTo>
                <a:lnTo>
                  <a:pt x="141" y="180"/>
                </a:lnTo>
                <a:lnTo>
                  <a:pt x="137" y="182"/>
                </a:lnTo>
                <a:lnTo>
                  <a:pt x="131" y="182"/>
                </a:lnTo>
                <a:lnTo>
                  <a:pt x="131" y="182"/>
                </a:lnTo>
                <a:lnTo>
                  <a:pt x="126" y="182"/>
                </a:lnTo>
                <a:lnTo>
                  <a:pt x="121" y="180"/>
                </a:lnTo>
                <a:lnTo>
                  <a:pt x="117" y="178"/>
                </a:lnTo>
                <a:lnTo>
                  <a:pt x="113" y="175"/>
                </a:lnTo>
                <a:lnTo>
                  <a:pt x="110" y="170"/>
                </a:lnTo>
                <a:lnTo>
                  <a:pt x="107" y="166"/>
                </a:lnTo>
                <a:lnTo>
                  <a:pt x="106" y="162"/>
                </a:lnTo>
                <a:lnTo>
                  <a:pt x="106" y="157"/>
                </a:lnTo>
                <a:lnTo>
                  <a:pt x="106" y="157"/>
                </a:lnTo>
                <a:close/>
                <a:moveTo>
                  <a:pt x="302" y="277"/>
                </a:moveTo>
                <a:lnTo>
                  <a:pt x="302" y="277"/>
                </a:lnTo>
                <a:lnTo>
                  <a:pt x="293" y="286"/>
                </a:lnTo>
                <a:lnTo>
                  <a:pt x="283" y="296"/>
                </a:lnTo>
                <a:lnTo>
                  <a:pt x="273" y="303"/>
                </a:lnTo>
                <a:lnTo>
                  <a:pt x="262" y="310"/>
                </a:lnTo>
                <a:lnTo>
                  <a:pt x="250" y="315"/>
                </a:lnTo>
                <a:lnTo>
                  <a:pt x="237" y="318"/>
                </a:lnTo>
                <a:lnTo>
                  <a:pt x="224" y="320"/>
                </a:lnTo>
                <a:lnTo>
                  <a:pt x="212" y="321"/>
                </a:lnTo>
                <a:lnTo>
                  <a:pt x="212" y="321"/>
                </a:lnTo>
                <a:lnTo>
                  <a:pt x="198" y="320"/>
                </a:lnTo>
                <a:lnTo>
                  <a:pt x="185" y="318"/>
                </a:lnTo>
                <a:lnTo>
                  <a:pt x="173" y="315"/>
                </a:lnTo>
                <a:lnTo>
                  <a:pt x="161" y="310"/>
                </a:lnTo>
                <a:lnTo>
                  <a:pt x="149" y="303"/>
                </a:lnTo>
                <a:lnTo>
                  <a:pt x="139" y="296"/>
                </a:lnTo>
                <a:lnTo>
                  <a:pt x="129" y="288"/>
                </a:lnTo>
                <a:lnTo>
                  <a:pt x="120" y="277"/>
                </a:lnTo>
                <a:lnTo>
                  <a:pt x="120" y="277"/>
                </a:lnTo>
                <a:lnTo>
                  <a:pt x="118" y="274"/>
                </a:lnTo>
                <a:lnTo>
                  <a:pt x="117" y="271"/>
                </a:lnTo>
                <a:lnTo>
                  <a:pt x="117" y="267"/>
                </a:lnTo>
                <a:lnTo>
                  <a:pt x="117" y="263"/>
                </a:lnTo>
                <a:lnTo>
                  <a:pt x="117" y="260"/>
                </a:lnTo>
                <a:lnTo>
                  <a:pt x="119" y="257"/>
                </a:lnTo>
                <a:lnTo>
                  <a:pt x="121" y="254"/>
                </a:lnTo>
                <a:lnTo>
                  <a:pt x="123" y="252"/>
                </a:lnTo>
                <a:lnTo>
                  <a:pt x="123" y="252"/>
                </a:lnTo>
                <a:lnTo>
                  <a:pt x="126" y="250"/>
                </a:lnTo>
                <a:lnTo>
                  <a:pt x="129" y="248"/>
                </a:lnTo>
                <a:lnTo>
                  <a:pt x="134" y="247"/>
                </a:lnTo>
                <a:lnTo>
                  <a:pt x="137" y="247"/>
                </a:lnTo>
                <a:lnTo>
                  <a:pt x="140" y="248"/>
                </a:lnTo>
                <a:lnTo>
                  <a:pt x="143" y="250"/>
                </a:lnTo>
                <a:lnTo>
                  <a:pt x="146" y="252"/>
                </a:lnTo>
                <a:lnTo>
                  <a:pt x="148" y="255"/>
                </a:lnTo>
                <a:lnTo>
                  <a:pt x="148" y="255"/>
                </a:lnTo>
                <a:lnTo>
                  <a:pt x="155" y="261"/>
                </a:lnTo>
                <a:lnTo>
                  <a:pt x="162" y="267"/>
                </a:lnTo>
                <a:lnTo>
                  <a:pt x="168" y="273"/>
                </a:lnTo>
                <a:lnTo>
                  <a:pt x="177" y="277"/>
                </a:lnTo>
                <a:lnTo>
                  <a:pt x="184" y="280"/>
                </a:lnTo>
                <a:lnTo>
                  <a:pt x="194" y="282"/>
                </a:lnTo>
                <a:lnTo>
                  <a:pt x="202" y="284"/>
                </a:lnTo>
                <a:lnTo>
                  <a:pt x="212" y="284"/>
                </a:lnTo>
                <a:lnTo>
                  <a:pt x="212" y="284"/>
                </a:lnTo>
                <a:lnTo>
                  <a:pt x="220" y="284"/>
                </a:lnTo>
                <a:lnTo>
                  <a:pt x="230" y="282"/>
                </a:lnTo>
                <a:lnTo>
                  <a:pt x="238" y="280"/>
                </a:lnTo>
                <a:lnTo>
                  <a:pt x="245" y="277"/>
                </a:lnTo>
                <a:lnTo>
                  <a:pt x="254" y="273"/>
                </a:lnTo>
                <a:lnTo>
                  <a:pt x="261" y="267"/>
                </a:lnTo>
                <a:lnTo>
                  <a:pt x="268" y="261"/>
                </a:lnTo>
                <a:lnTo>
                  <a:pt x="274" y="255"/>
                </a:lnTo>
                <a:lnTo>
                  <a:pt x="274" y="255"/>
                </a:lnTo>
                <a:lnTo>
                  <a:pt x="276" y="252"/>
                </a:lnTo>
                <a:lnTo>
                  <a:pt x="280" y="250"/>
                </a:lnTo>
                <a:lnTo>
                  <a:pt x="283" y="247"/>
                </a:lnTo>
                <a:lnTo>
                  <a:pt x="288" y="247"/>
                </a:lnTo>
                <a:lnTo>
                  <a:pt x="288" y="247"/>
                </a:lnTo>
                <a:lnTo>
                  <a:pt x="294" y="248"/>
                </a:lnTo>
                <a:lnTo>
                  <a:pt x="299" y="252"/>
                </a:lnTo>
                <a:lnTo>
                  <a:pt x="299" y="252"/>
                </a:lnTo>
                <a:lnTo>
                  <a:pt x="301" y="254"/>
                </a:lnTo>
                <a:lnTo>
                  <a:pt x="304" y="257"/>
                </a:lnTo>
                <a:lnTo>
                  <a:pt x="306" y="260"/>
                </a:lnTo>
                <a:lnTo>
                  <a:pt x="306" y="263"/>
                </a:lnTo>
                <a:lnTo>
                  <a:pt x="306" y="267"/>
                </a:lnTo>
                <a:lnTo>
                  <a:pt x="306" y="271"/>
                </a:lnTo>
                <a:lnTo>
                  <a:pt x="305" y="274"/>
                </a:lnTo>
                <a:lnTo>
                  <a:pt x="302" y="277"/>
                </a:lnTo>
                <a:lnTo>
                  <a:pt x="302" y="277"/>
                </a:lnTo>
                <a:close/>
                <a:moveTo>
                  <a:pt x="291" y="182"/>
                </a:moveTo>
                <a:lnTo>
                  <a:pt x="291" y="182"/>
                </a:lnTo>
                <a:lnTo>
                  <a:pt x="286" y="182"/>
                </a:lnTo>
                <a:lnTo>
                  <a:pt x="281" y="180"/>
                </a:lnTo>
                <a:lnTo>
                  <a:pt x="277" y="178"/>
                </a:lnTo>
                <a:lnTo>
                  <a:pt x="273" y="175"/>
                </a:lnTo>
                <a:lnTo>
                  <a:pt x="270" y="170"/>
                </a:lnTo>
                <a:lnTo>
                  <a:pt x="268" y="166"/>
                </a:lnTo>
                <a:lnTo>
                  <a:pt x="266" y="162"/>
                </a:lnTo>
                <a:lnTo>
                  <a:pt x="266" y="157"/>
                </a:lnTo>
                <a:lnTo>
                  <a:pt x="266" y="157"/>
                </a:lnTo>
                <a:lnTo>
                  <a:pt x="266" y="151"/>
                </a:lnTo>
                <a:lnTo>
                  <a:pt x="268" y="146"/>
                </a:lnTo>
                <a:lnTo>
                  <a:pt x="270" y="142"/>
                </a:lnTo>
                <a:lnTo>
                  <a:pt x="273" y="138"/>
                </a:lnTo>
                <a:lnTo>
                  <a:pt x="277" y="134"/>
                </a:lnTo>
                <a:lnTo>
                  <a:pt x="281" y="132"/>
                </a:lnTo>
                <a:lnTo>
                  <a:pt x="286" y="131"/>
                </a:lnTo>
                <a:lnTo>
                  <a:pt x="291" y="130"/>
                </a:lnTo>
                <a:lnTo>
                  <a:pt x="291" y="130"/>
                </a:lnTo>
                <a:lnTo>
                  <a:pt x="296" y="131"/>
                </a:lnTo>
                <a:lnTo>
                  <a:pt x="301" y="132"/>
                </a:lnTo>
                <a:lnTo>
                  <a:pt x="306" y="134"/>
                </a:lnTo>
                <a:lnTo>
                  <a:pt x="309" y="138"/>
                </a:lnTo>
                <a:lnTo>
                  <a:pt x="312" y="142"/>
                </a:lnTo>
                <a:lnTo>
                  <a:pt x="315" y="146"/>
                </a:lnTo>
                <a:lnTo>
                  <a:pt x="316" y="151"/>
                </a:lnTo>
                <a:lnTo>
                  <a:pt x="317" y="157"/>
                </a:lnTo>
                <a:lnTo>
                  <a:pt x="317" y="157"/>
                </a:lnTo>
                <a:lnTo>
                  <a:pt x="316" y="162"/>
                </a:lnTo>
                <a:lnTo>
                  <a:pt x="315" y="166"/>
                </a:lnTo>
                <a:lnTo>
                  <a:pt x="312" y="170"/>
                </a:lnTo>
                <a:lnTo>
                  <a:pt x="309" y="175"/>
                </a:lnTo>
                <a:lnTo>
                  <a:pt x="306" y="178"/>
                </a:lnTo>
                <a:lnTo>
                  <a:pt x="301" y="180"/>
                </a:lnTo>
                <a:lnTo>
                  <a:pt x="296" y="182"/>
                </a:lnTo>
                <a:lnTo>
                  <a:pt x="291" y="182"/>
                </a:lnTo>
                <a:lnTo>
                  <a:pt x="291" y="1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68"/>
          <p:cNvPicPr preferRelativeResize="0"/>
          <p:nvPr/>
        </p:nvPicPr>
        <p:blipFill rotWithShape="1">
          <a:blip r:embed="rId3">
            <a:alphaModFix/>
          </a:blip>
          <a:srcRect t="14292" b="14171"/>
          <a:stretch/>
        </p:blipFill>
        <p:spPr>
          <a:xfrm>
            <a:off x="0" y="0"/>
            <a:ext cx="91345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1" name="Google Shape;2181;p68"/>
          <p:cNvGrpSpPr/>
          <p:nvPr/>
        </p:nvGrpSpPr>
        <p:grpSpPr>
          <a:xfrm>
            <a:off x="268725" y="372699"/>
            <a:ext cx="3927933" cy="4679861"/>
            <a:chOff x="57273" y="91582"/>
            <a:chExt cx="4164475" cy="4961685"/>
          </a:xfrm>
        </p:grpSpPr>
        <p:sp>
          <p:nvSpPr>
            <p:cNvPr id="2182" name="Google Shape;2182;p68"/>
            <p:cNvSpPr/>
            <p:nvPr/>
          </p:nvSpPr>
          <p:spPr>
            <a:xfrm>
              <a:off x="2861006" y="1587377"/>
              <a:ext cx="30900" cy="1749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68"/>
            <p:cNvSpPr/>
            <p:nvPr/>
          </p:nvSpPr>
          <p:spPr>
            <a:xfrm>
              <a:off x="4083492" y="4910630"/>
              <a:ext cx="123704" cy="142636"/>
            </a:xfrm>
            <a:custGeom>
              <a:avLst/>
              <a:gdLst/>
              <a:ahLst/>
              <a:cxnLst/>
              <a:rect l="l" t="t" r="r" b="b"/>
              <a:pathLst>
                <a:path w="170" h="196" extrusionOk="0">
                  <a:moveTo>
                    <a:pt x="0" y="0"/>
                  </a:moveTo>
                  <a:lnTo>
                    <a:pt x="77" y="0"/>
                  </a:lnTo>
                  <a:lnTo>
                    <a:pt x="77" y="0"/>
                  </a:lnTo>
                  <a:lnTo>
                    <a:pt x="95" y="1"/>
                  </a:lnTo>
                  <a:lnTo>
                    <a:pt x="114" y="8"/>
                  </a:lnTo>
                  <a:lnTo>
                    <a:pt x="128" y="16"/>
                  </a:lnTo>
                  <a:lnTo>
                    <a:pt x="143" y="28"/>
                  </a:lnTo>
                  <a:lnTo>
                    <a:pt x="143" y="28"/>
                  </a:lnTo>
                  <a:lnTo>
                    <a:pt x="155" y="43"/>
                  </a:lnTo>
                  <a:lnTo>
                    <a:pt x="163" y="59"/>
                  </a:lnTo>
                  <a:lnTo>
                    <a:pt x="168" y="77"/>
                  </a:lnTo>
                  <a:lnTo>
                    <a:pt x="170" y="99"/>
                  </a:lnTo>
                  <a:lnTo>
                    <a:pt x="170" y="99"/>
                  </a:lnTo>
                  <a:lnTo>
                    <a:pt x="168" y="119"/>
                  </a:lnTo>
                  <a:lnTo>
                    <a:pt x="163" y="137"/>
                  </a:lnTo>
                  <a:lnTo>
                    <a:pt x="155" y="153"/>
                  </a:lnTo>
                  <a:lnTo>
                    <a:pt x="143" y="168"/>
                  </a:lnTo>
                  <a:lnTo>
                    <a:pt x="143" y="168"/>
                  </a:lnTo>
                  <a:lnTo>
                    <a:pt x="128" y="180"/>
                  </a:lnTo>
                  <a:lnTo>
                    <a:pt x="114" y="188"/>
                  </a:lnTo>
                  <a:lnTo>
                    <a:pt x="95" y="194"/>
                  </a:lnTo>
                  <a:lnTo>
                    <a:pt x="77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38" y="158"/>
                  </a:moveTo>
                  <a:lnTo>
                    <a:pt x="77" y="158"/>
                  </a:lnTo>
                  <a:lnTo>
                    <a:pt x="77" y="158"/>
                  </a:lnTo>
                  <a:lnTo>
                    <a:pt x="89" y="158"/>
                  </a:lnTo>
                  <a:lnTo>
                    <a:pt x="99" y="155"/>
                  </a:lnTo>
                  <a:lnTo>
                    <a:pt x="109" y="150"/>
                  </a:lnTo>
                  <a:lnTo>
                    <a:pt x="117" y="142"/>
                  </a:lnTo>
                  <a:lnTo>
                    <a:pt x="117" y="142"/>
                  </a:lnTo>
                  <a:lnTo>
                    <a:pt x="123" y="133"/>
                  </a:lnTo>
                  <a:lnTo>
                    <a:pt x="128" y="122"/>
                  </a:lnTo>
                  <a:lnTo>
                    <a:pt x="132" y="11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2" y="86"/>
                  </a:lnTo>
                  <a:lnTo>
                    <a:pt x="128" y="74"/>
                  </a:lnTo>
                  <a:lnTo>
                    <a:pt x="123" y="62"/>
                  </a:lnTo>
                  <a:lnTo>
                    <a:pt x="117" y="54"/>
                  </a:lnTo>
                  <a:lnTo>
                    <a:pt x="117" y="54"/>
                  </a:lnTo>
                  <a:lnTo>
                    <a:pt x="109" y="46"/>
                  </a:lnTo>
                  <a:lnTo>
                    <a:pt x="99" y="41"/>
                  </a:lnTo>
                  <a:lnTo>
                    <a:pt x="89" y="38"/>
                  </a:lnTo>
                  <a:lnTo>
                    <a:pt x="77" y="38"/>
                  </a:lnTo>
                  <a:lnTo>
                    <a:pt x="38" y="38"/>
                  </a:lnTo>
                  <a:lnTo>
                    <a:pt x="38" y="15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68"/>
            <p:cNvSpPr/>
            <p:nvPr/>
          </p:nvSpPr>
          <p:spPr>
            <a:xfrm>
              <a:off x="4111143" y="3767665"/>
              <a:ext cx="55303" cy="64040"/>
            </a:xfrm>
            <a:custGeom>
              <a:avLst/>
              <a:gdLst/>
              <a:ahLst/>
              <a:cxnLst/>
              <a:rect l="l" t="t" r="r" b="b"/>
              <a:pathLst>
                <a:path w="76" h="87" extrusionOk="0">
                  <a:moveTo>
                    <a:pt x="0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43" y="1"/>
                  </a:lnTo>
                  <a:lnTo>
                    <a:pt x="51" y="3"/>
                  </a:lnTo>
                  <a:lnTo>
                    <a:pt x="57" y="8"/>
                  </a:lnTo>
                  <a:lnTo>
                    <a:pt x="64" y="13"/>
                  </a:lnTo>
                  <a:lnTo>
                    <a:pt x="64" y="13"/>
                  </a:lnTo>
                  <a:lnTo>
                    <a:pt x="69" y="19"/>
                  </a:lnTo>
                  <a:lnTo>
                    <a:pt x="72" y="26"/>
                  </a:lnTo>
                  <a:lnTo>
                    <a:pt x="76" y="34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52"/>
                  </a:lnTo>
                  <a:lnTo>
                    <a:pt x="72" y="61"/>
                  </a:lnTo>
                  <a:lnTo>
                    <a:pt x="69" y="69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57" y="80"/>
                  </a:lnTo>
                  <a:lnTo>
                    <a:pt x="51" y="84"/>
                  </a:lnTo>
                  <a:lnTo>
                    <a:pt x="43" y="87"/>
                  </a:lnTo>
                  <a:lnTo>
                    <a:pt x="34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8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4" y="69"/>
                  </a:lnTo>
                  <a:lnTo>
                    <a:pt x="49" y="67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6" y="59"/>
                  </a:lnTo>
                  <a:lnTo>
                    <a:pt x="57" y="54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57" y="33"/>
                  </a:lnTo>
                  <a:lnTo>
                    <a:pt x="56" y="28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39" y="18"/>
                  </a:lnTo>
                  <a:lnTo>
                    <a:pt x="34" y="16"/>
                  </a:lnTo>
                  <a:lnTo>
                    <a:pt x="18" y="16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68"/>
            <p:cNvSpPr/>
            <p:nvPr/>
          </p:nvSpPr>
          <p:spPr>
            <a:xfrm>
              <a:off x="3491168" y="917862"/>
              <a:ext cx="37839" cy="43664"/>
            </a:xfrm>
            <a:custGeom>
              <a:avLst/>
              <a:gdLst/>
              <a:ahLst/>
              <a:cxnLst/>
              <a:rect l="l" t="t" r="r" b="b"/>
              <a:pathLst>
                <a:path w="51" h="59" extrusionOk="0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4" y="3"/>
                  </a:lnTo>
                  <a:lnTo>
                    <a:pt x="39" y="4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49" y="18"/>
                  </a:lnTo>
                  <a:lnTo>
                    <a:pt x="51" y="23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6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39" y="54"/>
                  </a:lnTo>
                  <a:lnTo>
                    <a:pt x="34" y="56"/>
                  </a:lnTo>
                  <a:lnTo>
                    <a:pt x="29" y="57"/>
                  </a:lnTo>
                  <a:lnTo>
                    <a:pt x="23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11" y="47"/>
                  </a:moveTo>
                  <a:lnTo>
                    <a:pt x="23" y="47"/>
                  </a:lnTo>
                  <a:lnTo>
                    <a:pt x="23" y="47"/>
                  </a:lnTo>
                  <a:lnTo>
                    <a:pt x="29" y="4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9" y="36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9" y="23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29" y="13"/>
                  </a:lnTo>
                  <a:lnTo>
                    <a:pt x="23" y="11"/>
                  </a:lnTo>
                  <a:lnTo>
                    <a:pt x="11" y="11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68"/>
            <p:cNvSpPr/>
            <p:nvPr/>
          </p:nvSpPr>
          <p:spPr>
            <a:xfrm>
              <a:off x="2273049" y="1022656"/>
              <a:ext cx="74223" cy="84417"/>
            </a:xfrm>
            <a:custGeom>
              <a:avLst/>
              <a:gdLst/>
              <a:ahLst/>
              <a:cxnLst/>
              <a:rect l="l" t="t" r="r" b="b"/>
              <a:pathLst>
                <a:path w="100" h="115" extrusionOk="0">
                  <a:moveTo>
                    <a:pt x="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3"/>
                  </a:lnTo>
                  <a:lnTo>
                    <a:pt x="75" y="10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90" y="25"/>
                  </a:lnTo>
                  <a:lnTo>
                    <a:pt x="95" y="35"/>
                  </a:lnTo>
                  <a:lnTo>
                    <a:pt x="98" y="4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69"/>
                  </a:lnTo>
                  <a:lnTo>
                    <a:pt x="95" y="81"/>
                  </a:lnTo>
                  <a:lnTo>
                    <a:pt x="90" y="91"/>
                  </a:lnTo>
                  <a:lnTo>
                    <a:pt x="84" y="99"/>
                  </a:lnTo>
                  <a:lnTo>
                    <a:pt x="84" y="99"/>
                  </a:lnTo>
                  <a:lnTo>
                    <a:pt x="75" y="106"/>
                  </a:lnTo>
                  <a:lnTo>
                    <a:pt x="65" y="110"/>
                  </a:lnTo>
                  <a:lnTo>
                    <a:pt x="56" y="114"/>
                  </a:lnTo>
                  <a:lnTo>
                    <a:pt x="44" y="115"/>
                  </a:lnTo>
                  <a:lnTo>
                    <a:pt x="0" y="115"/>
                  </a:lnTo>
                  <a:lnTo>
                    <a:pt x="0" y="0"/>
                  </a:lnTo>
                  <a:close/>
                  <a:moveTo>
                    <a:pt x="23" y="94"/>
                  </a:moveTo>
                  <a:lnTo>
                    <a:pt x="44" y="94"/>
                  </a:lnTo>
                  <a:lnTo>
                    <a:pt x="44" y="94"/>
                  </a:lnTo>
                  <a:lnTo>
                    <a:pt x="52" y="92"/>
                  </a:lnTo>
                  <a:lnTo>
                    <a:pt x="57" y="91"/>
                  </a:lnTo>
                  <a:lnTo>
                    <a:pt x="64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78"/>
                  </a:lnTo>
                  <a:lnTo>
                    <a:pt x="75" y="73"/>
                  </a:lnTo>
                  <a:lnTo>
                    <a:pt x="77" y="64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7" y="49"/>
                  </a:lnTo>
                  <a:lnTo>
                    <a:pt x="75" y="43"/>
                  </a:lnTo>
                  <a:lnTo>
                    <a:pt x="72" y="36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4" y="28"/>
                  </a:lnTo>
                  <a:lnTo>
                    <a:pt x="57" y="25"/>
                  </a:lnTo>
                  <a:lnTo>
                    <a:pt x="52" y="21"/>
                  </a:lnTo>
                  <a:lnTo>
                    <a:pt x="44" y="21"/>
                  </a:lnTo>
                  <a:lnTo>
                    <a:pt x="23" y="21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68"/>
            <p:cNvSpPr/>
            <p:nvPr/>
          </p:nvSpPr>
          <p:spPr>
            <a:xfrm>
              <a:off x="3115280" y="1384975"/>
              <a:ext cx="128400" cy="45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68"/>
            <p:cNvSpPr/>
            <p:nvPr/>
          </p:nvSpPr>
          <p:spPr>
            <a:xfrm>
              <a:off x="3026504" y="1473759"/>
              <a:ext cx="216847" cy="215409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26" y="42"/>
                  </a:moveTo>
                  <a:lnTo>
                    <a:pt x="226" y="9"/>
                  </a:lnTo>
                  <a:lnTo>
                    <a:pt x="299" y="9"/>
                  </a:lnTo>
                  <a:lnTo>
                    <a:pt x="299" y="289"/>
                  </a:lnTo>
                  <a:lnTo>
                    <a:pt x="226" y="289"/>
                  </a:lnTo>
                  <a:lnTo>
                    <a:pt x="226" y="256"/>
                  </a:lnTo>
                  <a:lnTo>
                    <a:pt x="226" y="256"/>
                  </a:lnTo>
                  <a:lnTo>
                    <a:pt x="218" y="264"/>
                  </a:lnTo>
                  <a:lnTo>
                    <a:pt x="208" y="274"/>
                  </a:lnTo>
                  <a:lnTo>
                    <a:pt x="198" y="281"/>
                  </a:lnTo>
                  <a:lnTo>
                    <a:pt x="188" y="286"/>
                  </a:lnTo>
                  <a:lnTo>
                    <a:pt x="175" y="290"/>
                  </a:lnTo>
                  <a:lnTo>
                    <a:pt x="163" y="294"/>
                  </a:lnTo>
                  <a:lnTo>
                    <a:pt x="150" y="295"/>
                  </a:lnTo>
                  <a:lnTo>
                    <a:pt x="135" y="297"/>
                  </a:lnTo>
                  <a:lnTo>
                    <a:pt x="135" y="297"/>
                  </a:lnTo>
                  <a:lnTo>
                    <a:pt x="122" y="295"/>
                  </a:lnTo>
                  <a:lnTo>
                    <a:pt x="109" y="294"/>
                  </a:lnTo>
                  <a:lnTo>
                    <a:pt x="96" y="290"/>
                  </a:lnTo>
                  <a:lnTo>
                    <a:pt x="84" y="286"/>
                  </a:lnTo>
                  <a:lnTo>
                    <a:pt x="73" y="279"/>
                  </a:lnTo>
                  <a:lnTo>
                    <a:pt x="61" y="272"/>
                  </a:lnTo>
                  <a:lnTo>
                    <a:pt x="50" y="264"/>
                  </a:lnTo>
                  <a:lnTo>
                    <a:pt x="40" y="254"/>
                  </a:lnTo>
                  <a:lnTo>
                    <a:pt x="40" y="254"/>
                  </a:lnTo>
                  <a:lnTo>
                    <a:pt x="30" y="243"/>
                  </a:lnTo>
                  <a:lnTo>
                    <a:pt x="23" y="231"/>
                  </a:lnTo>
                  <a:lnTo>
                    <a:pt x="15" y="218"/>
                  </a:lnTo>
                  <a:lnTo>
                    <a:pt x="10" y="206"/>
                  </a:lnTo>
                  <a:lnTo>
                    <a:pt x="5" y="192"/>
                  </a:lnTo>
                  <a:lnTo>
                    <a:pt x="4" y="178"/>
                  </a:lnTo>
                  <a:lnTo>
                    <a:pt x="0" y="164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32"/>
                  </a:lnTo>
                  <a:lnTo>
                    <a:pt x="4" y="119"/>
                  </a:lnTo>
                  <a:lnTo>
                    <a:pt x="5" y="104"/>
                  </a:lnTo>
                  <a:lnTo>
                    <a:pt x="10" y="91"/>
                  </a:lnTo>
                  <a:lnTo>
                    <a:pt x="15" y="78"/>
                  </a:lnTo>
                  <a:lnTo>
                    <a:pt x="23" y="66"/>
                  </a:lnTo>
                  <a:lnTo>
                    <a:pt x="30" y="55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50" y="33"/>
                  </a:lnTo>
                  <a:lnTo>
                    <a:pt x="61" y="25"/>
                  </a:lnTo>
                  <a:lnTo>
                    <a:pt x="73" y="17"/>
                  </a:lnTo>
                  <a:lnTo>
                    <a:pt x="84" y="10"/>
                  </a:lnTo>
                  <a:lnTo>
                    <a:pt x="96" y="7"/>
                  </a:lnTo>
                  <a:lnTo>
                    <a:pt x="109" y="2"/>
                  </a:lnTo>
                  <a:lnTo>
                    <a:pt x="122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50" y="0"/>
                  </a:lnTo>
                  <a:lnTo>
                    <a:pt x="163" y="2"/>
                  </a:lnTo>
                  <a:lnTo>
                    <a:pt x="175" y="5"/>
                  </a:lnTo>
                  <a:lnTo>
                    <a:pt x="188" y="10"/>
                  </a:lnTo>
                  <a:lnTo>
                    <a:pt x="198" y="17"/>
                  </a:lnTo>
                  <a:lnTo>
                    <a:pt x="208" y="23"/>
                  </a:lnTo>
                  <a:lnTo>
                    <a:pt x="218" y="32"/>
                  </a:lnTo>
                  <a:lnTo>
                    <a:pt x="226" y="42"/>
                  </a:lnTo>
                  <a:lnTo>
                    <a:pt x="226" y="42"/>
                  </a:lnTo>
                  <a:close/>
                  <a:moveTo>
                    <a:pt x="94" y="205"/>
                  </a:moveTo>
                  <a:lnTo>
                    <a:pt x="94" y="205"/>
                  </a:lnTo>
                  <a:lnTo>
                    <a:pt x="106" y="215"/>
                  </a:lnTo>
                  <a:lnTo>
                    <a:pt x="119" y="221"/>
                  </a:lnTo>
                  <a:lnTo>
                    <a:pt x="134" y="226"/>
                  </a:lnTo>
                  <a:lnTo>
                    <a:pt x="149" y="228"/>
                  </a:lnTo>
                  <a:lnTo>
                    <a:pt x="149" y="228"/>
                  </a:lnTo>
                  <a:lnTo>
                    <a:pt x="165" y="226"/>
                  </a:lnTo>
                  <a:lnTo>
                    <a:pt x="180" y="221"/>
                  </a:lnTo>
                  <a:lnTo>
                    <a:pt x="193" y="215"/>
                  </a:lnTo>
                  <a:lnTo>
                    <a:pt x="205" y="205"/>
                  </a:lnTo>
                  <a:lnTo>
                    <a:pt x="205" y="205"/>
                  </a:lnTo>
                  <a:lnTo>
                    <a:pt x="215" y="193"/>
                  </a:lnTo>
                  <a:lnTo>
                    <a:pt x="221" y="180"/>
                  </a:lnTo>
                  <a:lnTo>
                    <a:pt x="225" y="165"/>
                  </a:lnTo>
                  <a:lnTo>
                    <a:pt x="226" y="149"/>
                  </a:lnTo>
                  <a:lnTo>
                    <a:pt x="226" y="149"/>
                  </a:lnTo>
                  <a:lnTo>
                    <a:pt x="225" y="132"/>
                  </a:lnTo>
                  <a:lnTo>
                    <a:pt x="221" y="117"/>
                  </a:lnTo>
                  <a:lnTo>
                    <a:pt x="215" y="103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193" y="81"/>
                  </a:lnTo>
                  <a:lnTo>
                    <a:pt x="180" y="74"/>
                  </a:lnTo>
                  <a:lnTo>
                    <a:pt x="165" y="71"/>
                  </a:lnTo>
                  <a:lnTo>
                    <a:pt x="149" y="70"/>
                  </a:lnTo>
                  <a:lnTo>
                    <a:pt x="149" y="70"/>
                  </a:lnTo>
                  <a:lnTo>
                    <a:pt x="134" y="71"/>
                  </a:lnTo>
                  <a:lnTo>
                    <a:pt x="119" y="74"/>
                  </a:lnTo>
                  <a:lnTo>
                    <a:pt x="106" y="81"/>
                  </a:lnTo>
                  <a:lnTo>
                    <a:pt x="94" y="91"/>
                  </a:lnTo>
                  <a:lnTo>
                    <a:pt x="94" y="91"/>
                  </a:lnTo>
                  <a:lnTo>
                    <a:pt x="84" y="103"/>
                  </a:lnTo>
                  <a:lnTo>
                    <a:pt x="78" y="117"/>
                  </a:lnTo>
                  <a:lnTo>
                    <a:pt x="73" y="132"/>
                  </a:lnTo>
                  <a:lnTo>
                    <a:pt x="73" y="149"/>
                  </a:lnTo>
                  <a:lnTo>
                    <a:pt x="73" y="149"/>
                  </a:lnTo>
                  <a:lnTo>
                    <a:pt x="73" y="165"/>
                  </a:lnTo>
                  <a:lnTo>
                    <a:pt x="78" y="180"/>
                  </a:lnTo>
                  <a:lnTo>
                    <a:pt x="84" y="193"/>
                  </a:lnTo>
                  <a:lnTo>
                    <a:pt x="94" y="205"/>
                  </a:lnTo>
                  <a:lnTo>
                    <a:pt x="94" y="20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68"/>
            <p:cNvSpPr/>
            <p:nvPr/>
          </p:nvSpPr>
          <p:spPr>
            <a:xfrm>
              <a:off x="905851" y="4091055"/>
              <a:ext cx="109200" cy="3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68"/>
            <p:cNvSpPr/>
            <p:nvPr/>
          </p:nvSpPr>
          <p:spPr>
            <a:xfrm>
              <a:off x="828717" y="4165283"/>
              <a:ext cx="186283" cy="186300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194" y="36"/>
                  </a:moveTo>
                  <a:lnTo>
                    <a:pt x="194" y="7"/>
                  </a:lnTo>
                  <a:lnTo>
                    <a:pt x="255" y="7"/>
                  </a:lnTo>
                  <a:lnTo>
                    <a:pt x="255" y="249"/>
                  </a:lnTo>
                  <a:lnTo>
                    <a:pt x="194" y="249"/>
                  </a:lnTo>
                  <a:lnTo>
                    <a:pt x="194" y="221"/>
                  </a:lnTo>
                  <a:lnTo>
                    <a:pt x="194" y="221"/>
                  </a:lnTo>
                  <a:lnTo>
                    <a:pt x="186" y="229"/>
                  </a:lnTo>
                  <a:lnTo>
                    <a:pt x="178" y="236"/>
                  </a:lnTo>
                  <a:lnTo>
                    <a:pt x="170" y="242"/>
                  </a:lnTo>
                  <a:lnTo>
                    <a:pt x="160" y="247"/>
                  </a:lnTo>
                  <a:lnTo>
                    <a:pt x="150" y="251"/>
                  </a:lnTo>
                  <a:lnTo>
                    <a:pt x="140" y="254"/>
                  </a:lnTo>
                  <a:lnTo>
                    <a:pt x="128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04" y="256"/>
                  </a:lnTo>
                  <a:lnTo>
                    <a:pt x="92" y="254"/>
                  </a:lnTo>
                  <a:lnTo>
                    <a:pt x="82" y="251"/>
                  </a:lnTo>
                  <a:lnTo>
                    <a:pt x="71" y="247"/>
                  </a:lnTo>
                  <a:lnTo>
                    <a:pt x="61" y="241"/>
                  </a:lnTo>
                  <a:lnTo>
                    <a:pt x="51" y="236"/>
                  </a:lnTo>
                  <a:lnTo>
                    <a:pt x="43" y="227"/>
                  </a:lnTo>
                  <a:lnTo>
                    <a:pt x="33" y="219"/>
                  </a:lnTo>
                  <a:lnTo>
                    <a:pt x="33" y="219"/>
                  </a:lnTo>
                  <a:lnTo>
                    <a:pt x="24" y="209"/>
                  </a:lnTo>
                  <a:lnTo>
                    <a:pt x="18" y="199"/>
                  </a:lnTo>
                  <a:lnTo>
                    <a:pt x="13" y="188"/>
                  </a:lnTo>
                  <a:lnTo>
                    <a:pt x="8" y="178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42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1" y="102"/>
                  </a:lnTo>
                  <a:lnTo>
                    <a:pt x="3" y="91"/>
                  </a:lnTo>
                  <a:lnTo>
                    <a:pt x="8" y="79"/>
                  </a:lnTo>
                  <a:lnTo>
                    <a:pt x="13" y="68"/>
                  </a:lnTo>
                  <a:lnTo>
                    <a:pt x="18" y="58"/>
                  </a:lnTo>
                  <a:lnTo>
                    <a:pt x="24" y="48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43" y="30"/>
                  </a:lnTo>
                  <a:lnTo>
                    <a:pt x="51" y="21"/>
                  </a:lnTo>
                  <a:lnTo>
                    <a:pt x="61" y="15"/>
                  </a:lnTo>
                  <a:lnTo>
                    <a:pt x="71" y="10"/>
                  </a:lnTo>
                  <a:lnTo>
                    <a:pt x="82" y="5"/>
                  </a:lnTo>
                  <a:lnTo>
                    <a:pt x="92" y="3"/>
                  </a:lnTo>
                  <a:lnTo>
                    <a:pt x="104" y="2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28" y="2"/>
                  </a:lnTo>
                  <a:lnTo>
                    <a:pt x="140" y="3"/>
                  </a:lnTo>
                  <a:lnTo>
                    <a:pt x="150" y="5"/>
                  </a:lnTo>
                  <a:lnTo>
                    <a:pt x="160" y="10"/>
                  </a:lnTo>
                  <a:lnTo>
                    <a:pt x="170" y="15"/>
                  </a:lnTo>
                  <a:lnTo>
                    <a:pt x="178" y="20"/>
                  </a:lnTo>
                  <a:lnTo>
                    <a:pt x="186" y="28"/>
                  </a:lnTo>
                  <a:lnTo>
                    <a:pt x="194" y="36"/>
                  </a:lnTo>
                  <a:lnTo>
                    <a:pt x="194" y="36"/>
                  </a:lnTo>
                  <a:close/>
                  <a:moveTo>
                    <a:pt x="79" y="178"/>
                  </a:moveTo>
                  <a:lnTo>
                    <a:pt x="79" y="178"/>
                  </a:lnTo>
                  <a:lnTo>
                    <a:pt x="89" y="186"/>
                  </a:lnTo>
                  <a:lnTo>
                    <a:pt x="100" y="191"/>
                  </a:lnTo>
                  <a:lnTo>
                    <a:pt x="113" y="195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41" y="195"/>
                  </a:lnTo>
                  <a:lnTo>
                    <a:pt x="153" y="191"/>
                  </a:lnTo>
                  <a:lnTo>
                    <a:pt x="165" y="186"/>
                  </a:lnTo>
                  <a:lnTo>
                    <a:pt x="174" y="178"/>
                  </a:lnTo>
                  <a:lnTo>
                    <a:pt x="174" y="178"/>
                  </a:lnTo>
                  <a:lnTo>
                    <a:pt x="183" y="166"/>
                  </a:lnTo>
                  <a:lnTo>
                    <a:pt x="189" y="155"/>
                  </a:lnTo>
                  <a:lnTo>
                    <a:pt x="193" y="142"/>
                  </a:lnTo>
                  <a:lnTo>
                    <a:pt x="194" y="129"/>
                  </a:lnTo>
                  <a:lnTo>
                    <a:pt x="194" y="129"/>
                  </a:lnTo>
                  <a:lnTo>
                    <a:pt x="193" y="114"/>
                  </a:lnTo>
                  <a:lnTo>
                    <a:pt x="189" y="101"/>
                  </a:lnTo>
                  <a:lnTo>
                    <a:pt x="183" y="89"/>
                  </a:lnTo>
                  <a:lnTo>
                    <a:pt x="174" y="79"/>
                  </a:lnTo>
                  <a:lnTo>
                    <a:pt x="174" y="79"/>
                  </a:lnTo>
                  <a:lnTo>
                    <a:pt x="165" y="71"/>
                  </a:lnTo>
                  <a:lnTo>
                    <a:pt x="153" y="64"/>
                  </a:lnTo>
                  <a:lnTo>
                    <a:pt x="141" y="61"/>
                  </a:lnTo>
                  <a:lnTo>
                    <a:pt x="127" y="59"/>
                  </a:lnTo>
                  <a:lnTo>
                    <a:pt x="127" y="59"/>
                  </a:lnTo>
                  <a:lnTo>
                    <a:pt x="113" y="61"/>
                  </a:lnTo>
                  <a:lnTo>
                    <a:pt x="100" y="64"/>
                  </a:lnTo>
                  <a:lnTo>
                    <a:pt x="89" y="71"/>
                  </a:lnTo>
                  <a:lnTo>
                    <a:pt x="79" y="79"/>
                  </a:lnTo>
                  <a:lnTo>
                    <a:pt x="79" y="79"/>
                  </a:lnTo>
                  <a:lnTo>
                    <a:pt x="71" y="89"/>
                  </a:lnTo>
                  <a:lnTo>
                    <a:pt x="66" y="101"/>
                  </a:lnTo>
                  <a:lnTo>
                    <a:pt x="62" y="114"/>
                  </a:lnTo>
                  <a:lnTo>
                    <a:pt x="61" y="129"/>
                  </a:lnTo>
                  <a:lnTo>
                    <a:pt x="61" y="129"/>
                  </a:lnTo>
                  <a:lnTo>
                    <a:pt x="62" y="142"/>
                  </a:lnTo>
                  <a:lnTo>
                    <a:pt x="66" y="155"/>
                  </a:lnTo>
                  <a:lnTo>
                    <a:pt x="71" y="166"/>
                  </a:lnTo>
                  <a:lnTo>
                    <a:pt x="79" y="178"/>
                  </a:lnTo>
                  <a:lnTo>
                    <a:pt x="79" y="178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68"/>
            <p:cNvSpPr/>
            <p:nvPr/>
          </p:nvSpPr>
          <p:spPr>
            <a:xfrm>
              <a:off x="1641431" y="3878281"/>
              <a:ext cx="72600" cy="261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68"/>
            <p:cNvSpPr/>
            <p:nvPr/>
          </p:nvSpPr>
          <p:spPr>
            <a:xfrm>
              <a:off x="1589039" y="3929223"/>
              <a:ext cx="125159" cy="125170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31" y="24"/>
                  </a:moveTo>
                  <a:lnTo>
                    <a:pt x="131" y="5"/>
                  </a:lnTo>
                  <a:lnTo>
                    <a:pt x="172" y="5"/>
                  </a:lnTo>
                  <a:lnTo>
                    <a:pt x="172" y="166"/>
                  </a:lnTo>
                  <a:lnTo>
                    <a:pt x="131" y="166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21" y="158"/>
                  </a:lnTo>
                  <a:lnTo>
                    <a:pt x="109" y="165"/>
                  </a:lnTo>
                  <a:lnTo>
                    <a:pt x="94" y="169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63" y="169"/>
                  </a:lnTo>
                  <a:lnTo>
                    <a:pt x="48" y="165"/>
                  </a:lnTo>
                  <a:lnTo>
                    <a:pt x="35" y="158"/>
                  </a:lnTo>
                  <a:lnTo>
                    <a:pt x="23" y="146"/>
                  </a:lnTo>
                  <a:lnTo>
                    <a:pt x="23" y="146"/>
                  </a:lnTo>
                  <a:lnTo>
                    <a:pt x="14" y="133"/>
                  </a:lnTo>
                  <a:lnTo>
                    <a:pt x="7" y="118"/>
                  </a:lnTo>
                  <a:lnTo>
                    <a:pt x="2" y="10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2" y="69"/>
                  </a:lnTo>
                  <a:lnTo>
                    <a:pt x="7" y="52"/>
                  </a:lnTo>
                  <a:lnTo>
                    <a:pt x="14" y="3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14"/>
                  </a:lnTo>
                  <a:lnTo>
                    <a:pt x="48" y="6"/>
                  </a:lnTo>
                  <a:lnTo>
                    <a:pt x="63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1"/>
                  </a:lnTo>
                  <a:lnTo>
                    <a:pt x="109" y="6"/>
                  </a:lnTo>
                  <a:lnTo>
                    <a:pt x="121" y="13"/>
                  </a:lnTo>
                  <a:lnTo>
                    <a:pt x="131" y="24"/>
                  </a:lnTo>
                  <a:lnTo>
                    <a:pt x="131" y="24"/>
                  </a:lnTo>
                  <a:close/>
                  <a:moveTo>
                    <a:pt x="55" y="118"/>
                  </a:moveTo>
                  <a:lnTo>
                    <a:pt x="55" y="118"/>
                  </a:lnTo>
                  <a:lnTo>
                    <a:pt x="61" y="125"/>
                  </a:lnTo>
                  <a:lnTo>
                    <a:pt x="68" y="128"/>
                  </a:lnTo>
                  <a:lnTo>
                    <a:pt x="78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96" y="130"/>
                  </a:lnTo>
                  <a:lnTo>
                    <a:pt x="104" y="128"/>
                  </a:lnTo>
                  <a:lnTo>
                    <a:pt x="111" y="125"/>
                  </a:lnTo>
                  <a:lnTo>
                    <a:pt x="117" y="118"/>
                  </a:lnTo>
                  <a:lnTo>
                    <a:pt x="117" y="118"/>
                  </a:lnTo>
                  <a:lnTo>
                    <a:pt x="124" y="112"/>
                  </a:lnTo>
                  <a:lnTo>
                    <a:pt x="127" y="104"/>
                  </a:lnTo>
                  <a:lnTo>
                    <a:pt x="131" y="95"/>
                  </a:lnTo>
                  <a:lnTo>
                    <a:pt x="131" y="85"/>
                  </a:lnTo>
                  <a:lnTo>
                    <a:pt x="131" y="85"/>
                  </a:lnTo>
                  <a:lnTo>
                    <a:pt x="131" y="75"/>
                  </a:lnTo>
                  <a:lnTo>
                    <a:pt x="127" y="67"/>
                  </a:lnTo>
                  <a:lnTo>
                    <a:pt x="124" y="59"/>
                  </a:lnTo>
                  <a:lnTo>
                    <a:pt x="117" y="52"/>
                  </a:lnTo>
                  <a:lnTo>
                    <a:pt x="117" y="52"/>
                  </a:lnTo>
                  <a:lnTo>
                    <a:pt x="111" y="47"/>
                  </a:lnTo>
                  <a:lnTo>
                    <a:pt x="104" y="44"/>
                  </a:lnTo>
                  <a:lnTo>
                    <a:pt x="96" y="41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68" y="44"/>
                  </a:lnTo>
                  <a:lnTo>
                    <a:pt x="61" y="47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0" y="59"/>
                  </a:lnTo>
                  <a:lnTo>
                    <a:pt x="45" y="67"/>
                  </a:lnTo>
                  <a:lnTo>
                    <a:pt x="43" y="75"/>
                  </a:lnTo>
                  <a:lnTo>
                    <a:pt x="42" y="85"/>
                  </a:lnTo>
                  <a:lnTo>
                    <a:pt x="42" y="85"/>
                  </a:lnTo>
                  <a:lnTo>
                    <a:pt x="43" y="95"/>
                  </a:lnTo>
                  <a:lnTo>
                    <a:pt x="45" y="104"/>
                  </a:lnTo>
                  <a:lnTo>
                    <a:pt x="50" y="112"/>
                  </a:lnTo>
                  <a:lnTo>
                    <a:pt x="55" y="118"/>
                  </a:lnTo>
                  <a:lnTo>
                    <a:pt x="55" y="11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68"/>
            <p:cNvSpPr/>
            <p:nvPr/>
          </p:nvSpPr>
          <p:spPr>
            <a:xfrm>
              <a:off x="2741668" y="3233510"/>
              <a:ext cx="42300" cy="14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68"/>
            <p:cNvSpPr/>
            <p:nvPr/>
          </p:nvSpPr>
          <p:spPr>
            <a:xfrm>
              <a:off x="2711106" y="3264074"/>
              <a:ext cx="72767" cy="72773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75" y="13"/>
                  </a:moveTo>
                  <a:lnTo>
                    <a:pt x="75" y="2"/>
                  </a:lnTo>
                  <a:lnTo>
                    <a:pt x="99" y="2"/>
                  </a:lnTo>
                  <a:lnTo>
                    <a:pt x="99" y="96"/>
                  </a:lnTo>
                  <a:lnTo>
                    <a:pt x="75" y="9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69" y="91"/>
                  </a:lnTo>
                  <a:lnTo>
                    <a:pt x="62" y="96"/>
                  </a:lnTo>
                  <a:lnTo>
                    <a:pt x="54" y="97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7"/>
                  </a:lnTo>
                  <a:lnTo>
                    <a:pt x="28" y="94"/>
                  </a:lnTo>
                  <a:lnTo>
                    <a:pt x="19" y="9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3" y="30"/>
                  </a:lnTo>
                  <a:lnTo>
                    <a:pt x="6" y="22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3"/>
                  </a:lnTo>
                  <a:lnTo>
                    <a:pt x="69" y="7"/>
                  </a:lnTo>
                  <a:lnTo>
                    <a:pt x="75" y="13"/>
                  </a:lnTo>
                  <a:lnTo>
                    <a:pt x="75" y="13"/>
                  </a:lnTo>
                  <a:close/>
                  <a:moveTo>
                    <a:pt x="31" y="68"/>
                  </a:moveTo>
                  <a:lnTo>
                    <a:pt x="31" y="68"/>
                  </a:lnTo>
                  <a:lnTo>
                    <a:pt x="34" y="71"/>
                  </a:lnTo>
                  <a:lnTo>
                    <a:pt x="39" y="74"/>
                  </a:lnTo>
                  <a:lnTo>
                    <a:pt x="49" y="76"/>
                  </a:lnTo>
                  <a:lnTo>
                    <a:pt x="49" y="76"/>
                  </a:lnTo>
                  <a:lnTo>
                    <a:pt x="59" y="74"/>
                  </a:lnTo>
                  <a:lnTo>
                    <a:pt x="64" y="71"/>
                  </a:lnTo>
                  <a:lnTo>
                    <a:pt x="67" y="68"/>
                  </a:lnTo>
                  <a:lnTo>
                    <a:pt x="67" y="68"/>
                  </a:lnTo>
                  <a:lnTo>
                    <a:pt x="70" y="64"/>
                  </a:lnTo>
                  <a:lnTo>
                    <a:pt x="74" y="60"/>
                  </a:lnTo>
                  <a:lnTo>
                    <a:pt x="74" y="55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4" y="43"/>
                  </a:lnTo>
                  <a:lnTo>
                    <a:pt x="74" y="38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4" y="27"/>
                  </a:lnTo>
                  <a:lnTo>
                    <a:pt x="59" y="25"/>
                  </a:lnTo>
                  <a:lnTo>
                    <a:pt x="54" y="23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4" y="23"/>
                  </a:lnTo>
                  <a:lnTo>
                    <a:pt x="39" y="25"/>
                  </a:lnTo>
                  <a:lnTo>
                    <a:pt x="34" y="27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28" y="33"/>
                  </a:lnTo>
                  <a:lnTo>
                    <a:pt x="26" y="38"/>
                  </a:lnTo>
                  <a:lnTo>
                    <a:pt x="24" y="43"/>
                  </a:lnTo>
                  <a:lnTo>
                    <a:pt x="23" y="50"/>
                  </a:lnTo>
                  <a:lnTo>
                    <a:pt x="23" y="50"/>
                  </a:lnTo>
                  <a:lnTo>
                    <a:pt x="24" y="55"/>
                  </a:lnTo>
                  <a:lnTo>
                    <a:pt x="26" y="60"/>
                  </a:lnTo>
                  <a:lnTo>
                    <a:pt x="28" y="64"/>
                  </a:lnTo>
                  <a:lnTo>
                    <a:pt x="31" y="68"/>
                  </a:lnTo>
                  <a:lnTo>
                    <a:pt x="31" y="6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68"/>
            <p:cNvSpPr/>
            <p:nvPr/>
          </p:nvSpPr>
          <p:spPr>
            <a:xfrm>
              <a:off x="2633973" y="3399433"/>
              <a:ext cx="30900" cy="114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68"/>
            <p:cNvSpPr/>
            <p:nvPr/>
          </p:nvSpPr>
          <p:spPr>
            <a:xfrm>
              <a:off x="2610688" y="3422720"/>
              <a:ext cx="53848" cy="53853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56" y="10"/>
                  </a:moveTo>
                  <a:lnTo>
                    <a:pt x="56" y="1"/>
                  </a:lnTo>
                  <a:lnTo>
                    <a:pt x="74" y="1"/>
                  </a:lnTo>
                  <a:lnTo>
                    <a:pt x="74" y="71"/>
                  </a:lnTo>
                  <a:lnTo>
                    <a:pt x="56" y="71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1" y="67"/>
                  </a:lnTo>
                  <a:lnTo>
                    <a:pt x="46" y="71"/>
                  </a:lnTo>
                  <a:lnTo>
                    <a:pt x="41" y="72"/>
                  </a:lnTo>
                  <a:lnTo>
                    <a:pt x="33" y="74"/>
                  </a:lnTo>
                  <a:lnTo>
                    <a:pt x="33" y="74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5" y="67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5" y="58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2" y="21"/>
                  </a:lnTo>
                  <a:lnTo>
                    <a:pt x="5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6" y="1"/>
                  </a:lnTo>
                  <a:lnTo>
                    <a:pt x="51" y="5"/>
                  </a:lnTo>
                  <a:lnTo>
                    <a:pt x="56" y="10"/>
                  </a:lnTo>
                  <a:lnTo>
                    <a:pt x="56" y="10"/>
                  </a:lnTo>
                  <a:close/>
                  <a:moveTo>
                    <a:pt x="23" y="51"/>
                  </a:moveTo>
                  <a:lnTo>
                    <a:pt x="23" y="51"/>
                  </a:lnTo>
                  <a:lnTo>
                    <a:pt x="30" y="54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45" y="54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4" y="44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54" y="28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45" y="1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0" y="1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44"/>
                  </a:lnTo>
                  <a:lnTo>
                    <a:pt x="23" y="51"/>
                  </a:lnTo>
                  <a:lnTo>
                    <a:pt x="23" y="51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68"/>
            <p:cNvSpPr/>
            <p:nvPr/>
          </p:nvSpPr>
          <p:spPr>
            <a:xfrm>
              <a:off x="3556544" y="4703531"/>
              <a:ext cx="23400" cy="8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68"/>
            <p:cNvSpPr/>
            <p:nvPr/>
          </p:nvSpPr>
          <p:spPr>
            <a:xfrm>
              <a:off x="3537739" y="4720704"/>
              <a:ext cx="42205" cy="40753"/>
            </a:xfrm>
            <a:custGeom>
              <a:avLst/>
              <a:gdLst/>
              <a:ahLst/>
              <a:cxnLst/>
              <a:rect l="l" t="t" r="r" b="b"/>
              <a:pathLst>
                <a:path w="58" h="56" extrusionOk="0">
                  <a:moveTo>
                    <a:pt x="43" y="7"/>
                  </a:moveTo>
                  <a:lnTo>
                    <a:pt x="43" y="2"/>
                  </a:lnTo>
                  <a:lnTo>
                    <a:pt x="58" y="2"/>
                  </a:lnTo>
                  <a:lnTo>
                    <a:pt x="58" y="55"/>
                  </a:lnTo>
                  <a:lnTo>
                    <a:pt x="43" y="55"/>
                  </a:lnTo>
                  <a:lnTo>
                    <a:pt x="43" y="48"/>
                  </a:lnTo>
                  <a:lnTo>
                    <a:pt x="43" y="48"/>
                  </a:lnTo>
                  <a:lnTo>
                    <a:pt x="40" y="51"/>
                  </a:lnTo>
                  <a:lnTo>
                    <a:pt x="36" y="55"/>
                  </a:lnTo>
                  <a:lnTo>
                    <a:pt x="31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1" y="56"/>
                  </a:lnTo>
                  <a:lnTo>
                    <a:pt x="16" y="55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6" y="2"/>
                  </a:lnTo>
                  <a:lnTo>
                    <a:pt x="40" y="3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18" y="38"/>
                  </a:moveTo>
                  <a:lnTo>
                    <a:pt x="18" y="38"/>
                  </a:lnTo>
                  <a:lnTo>
                    <a:pt x="23" y="41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35" y="41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43" y="3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3" y="22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5" y="22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35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68"/>
            <p:cNvSpPr/>
            <p:nvPr/>
          </p:nvSpPr>
          <p:spPr>
            <a:xfrm>
              <a:off x="3323786" y="828232"/>
              <a:ext cx="49500" cy="177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68"/>
            <p:cNvSpPr/>
            <p:nvPr/>
          </p:nvSpPr>
          <p:spPr>
            <a:xfrm>
              <a:off x="3288876" y="863673"/>
              <a:ext cx="84410" cy="85873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9" y="17"/>
                  </a:moveTo>
                  <a:lnTo>
                    <a:pt x="89" y="3"/>
                  </a:lnTo>
                  <a:lnTo>
                    <a:pt x="117" y="3"/>
                  </a:lnTo>
                  <a:lnTo>
                    <a:pt x="117" y="114"/>
                  </a:lnTo>
                  <a:lnTo>
                    <a:pt x="89" y="114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2" y="109"/>
                  </a:lnTo>
                  <a:lnTo>
                    <a:pt x="74" y="114"/>
                  </a:lnTo>
                  <a:lnTo>
                    <a:pt x="64" y="11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43" y="116"/>
                  </a:lnTo>
                  <a:lnTo>
                    <a:pt x="33" y="114"/>
                  </a:lnTo>
                  <a:lnTo>
                    <a:pt x="23" y="107"/>
                  </a:lnTo>
                  <a:lnTo>
                    <a:pt x="15" y="101"/>
                  </a:lnTo>
                  <a:lnTo>
                    <a:pt x="15" y="101"/>
                  </a:lnTo>
                  <a:lnTo>
                    <a:pt x="8" y="91"/>
                  </a:lnTo>
                  <a:lnTo>
                    <a:pt x="3" y="81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4" y="2"/>
                  </a:lnTo>
                  <a:lnTo>
                    <a:pt x="74" y="5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9" y="17"/>
                  </a:lnTo>
                  <a:close/>
                  <a:moveTo>
                    <a:pt x="36" y="81"/>
                  </a:moveTo>
                  <a:lnTo>
                    <a:pt x="36" y="81"/>
                  </a:lnTo>
                  <a:lnTo>
                    <a:pt x="41" y="86"/>
                  </a:lnTo>
                  <a:lnTo>
                    <a:pt x="46" y="88"/>
                  </a:lnTo>
                  <a:lnTo>
                    <a:pt x="53" y="89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64" y="89"/>
                  </a:lnTo>
                  <a:lnTo>
                    <a:pt x="71" y="88"/>
                  </a:lnTo>
                  <a:lnTo>
                    <a:pt x="76" y="86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4" y="78"/>
                  </a:lnTo>
                  <a:lnTo>
                    <a:pt x="86" y="71"/>
                  </a:lnTo>
                  <a:lnTo>
                    <a:pt x="87" y="66"/>
                  </a:lnTo>
                  <a:lnTo>
                    <a:pt x="89" y="60"/>
                  </a:lnTo>
                  <a:lnTo>
                    <a:pt x="89" y="60"/>
                  </a:lnTo>
                  <a:lnTo>
                    <a:pt x="87" y="53"/>
                  </a:lnTo>
                  <a:lnTo>
                    <a:pt x="86" y="46"/>
                  </a:lnTo>
                  <a:lnTo>
                    <a:pt x="84" y="41"/>
                  </a:lnTo>
                  <a:lnTo>
                    <a:pt x="79" y="36"/>
                  </a:lnTo>
                  <a:lnTo>
                    <a:pt x="79" y="36"/>
                  </a:lnTo>
                  <a:lnTo>
                    <a:pt x="76" y="33"/>
                  </a:lnTo>
                  <a:lnTo>
                    <a:pt x="71" y="30"/>
                  </a:lnTo>
                  <a:lnTo>
                    <a:pt x="64" y="28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3" y="28"/>
                  </a:lnTo>
                  <a:lnTo>
                    <a:pt x="46" y="30"/>
                  </a:lnTo>
                  <a:lnTo>
                    <a:pt x="41" y="33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3" y="41"/>
                  </a:lnTo>
                  <a:lnTo>
                    <a:pt x="30" y="46"/>
                  </a:lnTo>
                  <a:lnTo>
                    <a:pt x="28" y="53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66"/>
                  </a:lnTo>
                  <a:lnTo>
                    <a:pt x="30" y="71"/>
                  </a:lnTo>
                  <a:lnTo>
                    <a:pt x="33" y="78"/>
                  </a:lnTo>
                  <a:lnTo>
                    <a:pt x="36" y="81"/>
                  </a:lnTo>
                  <a:lnTo>
                    <a:pt x="36" y="8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68"/>
            <p:cNvSpPr/>
            <p:nvPr/>
          </p:nvSpPr>
          <p:spPr>
            <a:xfrm>
              <a:off x="2246853" y="705364"/>
              <a:ext cx="56700" cy="186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68"/>
            <p:cNvSpPr/>
            <p:nvPr/>
          </p:nvSpPr>
          <p:spPr>
            <a:xfrm>
              <a:off x="2207558" y="743206"/>
              <a:ext cx="96052" cy="96061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00" y="18"/>
                  </a:moveTo>
                  <a:lnTo>
                    <a:pt x="100" y="3"/>
                  </a:lnTo>
                  <a:lnTo>
                    <a:pt x="132" y="3"/>
                  </a:lnTo>
                  <a:lnTo>
                    <a:pt x="132" y="127"/>
                  </a:lnTo>
                  <a:lnTo>
                    <a:pt x="100" y="12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2" y="120"/>
                  </a:lnTo>
                  <a:lnTo>
                    <a:pt x="82" y="127"/>
                  </a:lnTo>
                  <a:lnTo>
                    <a:pt x="72" y="130"/>
                  </a:lnTo>
                  <a:lnTo>
                    <a:pt x="59" y="132"/>
                  </a:lnTo>
                  <a:lnTo>
                    <a:pt x="59" y="132"/>
                  </a:lnTo>
                  <a:lnTo>
                    <a:pt x="48" y="130"/>
                  </a:lnTo>
                  <a:lnTo>
                    <a:pt x="38" y="127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5" y="90"/>
                  </a:lnTo>
                  <a:lnTo>
                    <a:pt x="1" y="79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53"/>
                  </a:lnTo>
                  <a:lnTo>
                    <a:pt x="5" y="41"/>
                  </a:lnTo>
                  <a:lnTo>
                    <a:pt x="10" y="2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8" y="11"/>
                  </a:lnTo>
                  <a:lnTo>
                    <a:pt x="38" y="5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2" y="1"/>
                  </a:lnTo>
                  <a:lnTo>
                    <a:pt x="82" y="5"/>
                  </a:lnTo>
                  <a:lnTo>
                    <a:pt x="92" y="10"/>
                  </a:lnTo>
                  <a:lnTo>
                    <a:pt x="100" y="18"/>
                  </a:lnTo>
                  <a:lnTo>
                    <a:pt x="100" y="18"/>
                  </a:lnTo>
                  <a:close/>
                  <a:moveTo>
                    <a:pt x="41" y="90"/>
                  </a:moveTo>
                  <a:lnTo>
                    <a:pt x="41" y="90"/>
                  </a:lnTo>
                  <a:lnTo>
                    <a:pt x="46" y="95"/>
                  </a:lnTo>
                  <a:lnTo>
                    <a:pt x="53" y="99"/>
                  </a:lnTo>
                  <a:lnTo>
                    <a:pt x="59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2" y="100"/>
                  </a:lnTo>
                  <a:lnTo>
                    <a:pt x="79" y="99"/>
                  </a:lnTo>
                  <a:lnTo>
                    <a:pt x="86" y="9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4" y="86"/>
                  </a:lnTo>
                  <a:lnTo>
                    <a:pt x="97" y="79"/>
                  </a:lnTo>
                  <a:lnTo>
                    <a:pt x="99" y="72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9" y="58"/>
                  </a:lnTo>
                  <a:lnTo>
                    <a:pt x="97" y="51"/>
                  </a:lnTo>
                  <a:lnTo>
                    <a:pt x="94" y="46"/>
                  </a:lnTo>
                  <a:lnTo>
                    <a:pt x="91" y="41"/>
                  </a:lnTo>
                  <a:lnTo>
                    <a:pt x="91" y="41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2" y="31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59" y="31"/>
                  </a:lnTo>
                  <a:lnTo>
                    <a:pt x="53" y="33"/>
                  </a:lnTo>
                  <a:lnTo>
                    <a:pt x="46" y="36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8" y="46"/>
                  </a:lnTo>
                  <a:lnTo>
                    <a:pt x="34" y="51"/>
                  </a:lnTo>
                  <a:lnTo>
                    <a:pt x="33" y="5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72"/>
                  </a:lnTo>
                  <a:lnTo>
                    <a:pt x="34" y="79"/>
                  </a:lnTo>
                  <a:lnTo>
                    <a:pt x="38" y="86"/>
                  </a:lnTo>
                  <a:lnTo>
                    <a:pt x="41" y="90"/>
                  </a:lnTo>
                  <a:lnTo>
                    <a:pt x="41" y="9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68"/>
            <p:cNvSpPr/>
            <p:nvPr/>
          </p:nvSpPr>
          <p:spPr>
            <a:xfrm>
              <a:off x="1807340" y="1750389"/>
              <a:ext cx="20100" cy="69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68"/>
            <p:cNvSpPr/>
            <p:nvPr/>
          </p:nvSpPr>
          <p:spPr>
            <a:xfrm>
              <a:off x="1792787" y="1764944"/>
              <a:ext cx="34928" cy="33476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6" y="7"/>
                  </a:moveTo>
                  <a:lnTo>
                    <a:pt x="36" y="2"/>
                  </a:lnTo>
                  <a:lnTo>
                    <a:pt x="48" y="2"/>
                  </a:lnTo>
                  <a:lnTo>
                    <a:pt x="48" y="46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29" y="46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13" y="46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1" y="3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6" y="7"/>
                  </a:lnTo>
                  <a:lnTo>
                    <a:pt x="36" y="7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18" y="36"/>
                  </a:lnTo>
                  <a:lnTo>
                    <a:pt x="23" y="36"/>
                  </a:lnTo>
                  <a:lnTo>
                    <a:pt x="23" y="36"/>
                  </a:lnTo>
                  <a:lnTo>
                    <a:pt x="28" y="36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4" y="18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8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68"/>
            <p:cNvSpPr/>
            <p:nvPr/>
          </p:nvSpPr>
          <p:spPr>
            <a:xfrm>
              <a:off x="2457877" y="562729"/>
              <a:ext cx="133891" cy="136814"/>
            </a:xfrm>
            <a:custGeom>
              <a:avLst/>
              <a:gdLst/>
              <a:ahLst/>
              <a:cxnLst/>
              <a:rect l="l" t="t" r="r" b="b"/>
              <a:pathLst>
                <a:path w="183" h="188" extrusionOk="0">
                  <a:moveTo>
                    <a:pt x="181" y="113"/>
                  </a:moveTo>
                  <a:lnTo>
                    <a:pt x="47" y="113"/>
                  </a:lnTo>
                  <a:lnTo>
                    <a:pt x="47" y="113"/>
                  </a:lnTo>
                  <a:lnTo>
                    <a:pt x="51" y="121"/>
                  </a:lnTo>
                  <a:lnTo>
                    <a:pt x="54" y="127"/>
                  </a:lnTo>
                  <a:lnTo>
                    <a:pt x="59" y="134"/>
                  </a:lnTo>
                  <a:lnTo>
                    <a:pt x="64" y="139"/>
                  </a:lnTo>
                  <a:lnTo>
                    <a:pt x="70" y="142"/>
                  </a:lnTo>
                  <a:lnTo>
                    <a:pt x="79" y="144"/>
                  </a:lnTo>
                  <a:lnTo>
                    <a:pt x="89" y="146"/>
                  </a:lnTo>
                  <a:lnTo>
                    <a:pt x="97" y="147"/>
                  </a:lnTo>
                  <a:lnTo>
                    <a:pt x="97" y="147"/>
                  </a:lnTo>
                  <a:lnTo>
                    <a:pt x="110" y="146"/>
                  </a:lnTo>
                  <a:lnTo>
                    <a:pt x="120" y="142"/>
                  </a:lnTo>
                  <a:lnTo>
                    <a:pt x="130" y="137"/>
                  </a:lnTo>
                  <a:lnTo>
                    <a:pt x="138" y="129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68" y="159"/>
                  </a:lnTo>
                  <a:lnTo>
                    <a:pt x="160" y="167"/>
                  </a:lnTo>
                  <a:lnTo>
                    <a:pt x="151" y="174"/>
                  </a:lnTo>
                  <a:lnTo>
                    <a:pt x="141" y="179"/>
                  </a:lnTo>
                  <a:lnTo>
                    <a:pt x="131" y="184"/>
                  </a:lnTo>
                  <a:lnTo>
                    <a:pt x="122" y="187"/>
                  </a:lnTo>
                  <a:lnTo>
                    <a:pt x="110" y="18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75" y="187"/>
                  </a:lnTo>
                  <a:lnTo>
                    <a:pt x="57" y="182"/>
                  </a:lnTo>
                  <a:lnTo>
                    <a:pt x="49" y="179"/>
                  </a:lnTo>
                  <a:lnTo>
                    <a:pt x="41" y="174"/>
                  </a:lnTo>
                  <a:lnTo>
                    <a:pt x="33" y="169"/>
                  </a:lnTo>
                  <a:lnTo>
                    <a:pt x="26" y="162"/>
                  </a:lnTo>
                  <a:lnTo>
                    <a:pt x="26" y="162"/>
                  </a:lnTo>
                  <a:lnTo>
                    <a:pt x="14" y="147"/>
                  </a:lnTo>
                  <a:lnTo>
                    <a:pt x="6" y="131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6" y="57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6" y="7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7"/>
                  </a:lnTo>
                  <a:lnTo>
                    <a:pt x="145" y="15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69" y="42"/>
                  </a:lnTo>
                  <a:lnTo>
                    <a:pt x="176" y="57"/>
                  </a:lnTo>
                  <a:lnTo>
                    <a:pt x="181" y="75"/>
                  </a:lnTo>
                  <a:lnTo>
                    <a:pt x="183" y="94"/>
                  </a:lnTo>
                  <a:lnTo>
                    <a:pt x="183" y="94"/>
                  </a:lnTo>
                  <a:lnTo>
                    <a:pt x="181" y="113"/>
                  </a:lnTo>
                  <a:lnTo>
                    <a:pt x="181" y="113"/>
                  </a:lnTo>
                  <a:close/>
                  <a:moveTo>
                    <a:pt x="47" y="78"/>
                  </a:moveTo>
                  <a:lnTo>
                    <a:pt x="138" y="78"/>
                  </a:lnTo>
                  <a:lnTo>
                    <a:pt x="138" y="78"/>
                  </a:lnTo>
                  <a:lnTo>
                    <a:pt x="135" y="70"/>
                  </a:lnTo>
                  <a:lnTo>
                    <a:pt x="131" y="61"/>
                  </a:lnTo>
                  <a:lnTo>
                    <a:pt x="127" y="55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5" y="47"/>
                  </a:lnTo>
                  <a:lnTo>
                    <a:pt x="108" y="43"/>
                  </a:lnTo>
                  <a:lnTo>
                    <a:pt x="102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5" y="42"/>
                  </a:lnTo>
                  <a:lnTo>
                    <a:pt x="77" y="43"/>
                  </a:lnTo>
                  <a:lnTo>
                    <a:pt x="69" y="47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7" y="57"/>
                  </a:lnTo>
                  <a:lnTo>
                    <a:pt x="52" y="61"/>
                  </a:lnTo>
                  <a:lnTo>
                    <a:pt x="49" y="70"/>
                  </a:lnTo>
                  <a:lnTo>
                    <a:pt x="47" y="78"/>
                  </a:lnTo>
                  <a:lnTo>
                    <a:pt x="47" y="7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68"/>
            <p:cNvSpPr/>
            <p:nvPr/>
          </p:nvSpPr>
          <p:spPr>
            <a:xfrm>
              <a:off x="4053451" y="91582"/>
              <a:ext cx="66946" cy="68407"/>
            </a:xfrm>
            <a:custGeom>
              <a:avLst/>
              <a:gdLst/>
              <a:ahLst/>
              <a:cxnLst/>
              <a:rect l="l" t="t" r="r" b="b"/>
              <a:pathLst>
                <a:path w="92" h="94" extrusionOk="0">
                  <a:moveTo>
                    <a:pt x="90" y="56"/>
                  </a:moveTo>
                  <a:lnTo>
                    <a:pt x="24" y="56"/>
                  </a:lnTo>
                  <a:lnTo>
                    <a:pt x="24" y="56"/>
                  </a:lnTo>
                  <a:lnTo>
                    <a:pt x="28" y="64"/>
                  </a:lnTo>
                  <a:lnTo>
                    <a:pt x="33" y="69"/>
                  </a:lnTo>
                  <a:lnTo>
                    <a:pt x="39" y="72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6" y="72"/>
                  </a:lnTo>
                  <a:lnTo>
                    <a:pt x="61" y="71"/>
                  </a:lnTo>
                  <a:lnTo>
                    <a:pt x="66" y="69"/>
                  </a:lnTo>
                  <a:lnTo>
                    <a:pt x="69" y="64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0" y="84"/>
                  </a:lnTo>
                  <a:lnTo>
                    <a:pt x="71" y="89"/>
                  </a:lnTo>
                  <a:lnTo>
                    <a:pt x="61" y="94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38" y="94"/>
                  </a:lnTo>
                  <a:lnTo>
                    <a:pt x="29" y="91"/>
                  </a:lnTo>
                  <a:lnTo>
                    <a:pt x="19" y="87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6" y="74"/>
                  </a:lnTo>
                  <a:lnTo>
                    <a:pt x="3" y="66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8"/>
                  </a:lnTo>
                  <a:lnTo>
                    <a:pt x="3" y="28"/>
                  </a:lnTo>
                  <a:lnTo>
                    <a:pt x="6" y="2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6" y="0"/>
                  </a:lnTo>
                  <a:lnTo>
                    <a:pt x="64" y="3"/>
                  </a:lnTo>
                  <a:lnTo>
                    <a:pt x="72" y="6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85" y="20"/>
                  </a:lnTo>
                  <a:lnTo>
                    <a:pt x="89" y="28"/>
                  </a:lnTo>
                  <a:lnTo>
                    <a:pt x="90" y="3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0" y="56"/>
                  </a:lnTo>
                  <a:lnTo>
                    <a:pt x="90" y="56"/>
                  </a:lnTo>
                  <a:close/>
                  <a:moveTo>
                    <a:pt x="23" y="38"/>
                  </a:moveTo>
                  <a:lnTo>
                    <a:pt x="69" y="38"/>
                  </a:lnTo>
                  <a:lnTo>
                    <a:pt x="69" y="38"/>
                  </a:lnTo>
                  <a:lnTo>
                    <a:pt x="66" y="31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4" y="21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38" y="21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26" y="31"/>
                  </a:lnTo>
                  <a:lnTo>
                    <a:pt x="23" y="38"/>
                  </a:lnTo>
                  <a:lnTo>
                    <a:pt x="23" y="3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68"/>
            <p:cNvSpPr/>
            <p:nvPr/>
          </p:nvSpPr>
          <p:spPr>
            <a:xfrm>
              <a:off x="2430226" y="711186"/>
              <a:ext cx="32017" cy="33476"/>
            </a:xfrm>
            <a:custGeom>
              <a:avLst/>
              <a:gdLst/>
              <a:ahLst/>
              <a:cxnLst/>
              <a:rect l="l" t="t" r="r" b="b"/>
              <a:pathLst>
                <a:path w="42" h="46" extrusionOk="0">
                  <a:moveTo>
                    <a:pt x="42" y="28"/>
                  </a:moveTo>
                  <a:lnTo>
                    <a:pt x="11" y="28"/>
                  </a:lnTo>
                  <a:lnTo>
                    <a:pt x="11" y="28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8" y="35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8" y="35"/>
                  </a:lnTo>
                  <a:lnTo>
                    <a:pt x="33" y="32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38" y="40"/>
                  </a:lnTo>
                  <a:lnTo>
                    <a:pt x="34" y="43"/>
                  </a:lnTo>
                  <a:lnTo>
                    <a:pt x="29" y="45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3" y="45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" y="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6" y="7"/>
                  </a:lnTo>
                  <a:lnTo>
                    <a:pt x="6" y="7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31" y="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2" y="15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8"/>
                  </a:lnTo>
                  <a:lnTo>
                    <a:pt x="42" y="28"/>
                  </a:lnTo>
                  <a:close/>
                  <a:moveTo>
                    <a:pt x="11" y="18"/>
                  </a:moveTo>
                  <a:lnTo>
                    <a:pt x="33" y="18"/>
                  </a:lnTo>
                  <a:lnTo>
                    <a:pt x="33" y="18"/>
                  </a:lnTo>
                  <a:lnTo>
                    <a:pt x="31" y="15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6" y="1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5"/>
                  </a:lnTo>
                  <a:lnTo>
                    <a:pt x="11" y="18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68"/>
            <p:cNvSpPr/>
            <p:nvPr/>
          </p:nvSpPr>
          <p:spPr>
            <a:xfrm>
              <a:off x="2031462" y="2067681"/>
              <a:ext cx="56759" cy="59675"/>
            </a:xfrm>
            <a:custGeom>
              <a:avLst/>
              <a:gdLst/>
              <a:ahLst/>
              <a:cxnLst/>
              <a:rect l="l" t="t" r="r" b="b"/>
              <a:pathLst>
                <a:path w="80" h="83" extrusionOk="0">
                  <a:moveTo>
                    <a:pt x="78" y="50"/>
                  </a:moveTo>
                  <a:lnTo>
                    <a:pt x="20" y="50"/>
                  </a:lnTo>
                  <a:lnTo>
                    <a:pt x="20" y="50"/>
                  </a:lnTo>
                  <a:lnTo>
                    <a:pt x="23" y="56"/>
                  </a:lnTo>
                  <a:lnTo>
                    <a:pt x="28" y="61"/>
                  </a:lnTo>
                  <a:lnTo>
                    <a:pt x="35" y="63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8" y="64"/>
                  </a:lnTo>
                  <a:lnTo>
                    <a:pt x="53" y="63"/>
                  </a:lnTo>
                  <a:lnTo>
                    <a:pt x="56" y="60"/>
                  </a:lnTo>
                  <a:lnTo>
                    <a:pt x="60" y="56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70" y="73"/>
                  </a:lnTo>
                  <a:lnTo>
                    <a:pt x="61" y="78"/>
                  </a:lnTo>
                  <a:lnTo>
                    <a:pt x="53" y="81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33" y="81"/>
                  </a:lnTo>
                  <a:lnTo>
                    <a:pt x="25" y="79"/>
                  </a:lnTo>
                  <a:lnTo>
                    <a:pt x="18" y="76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7" y="64"/>
                  </a:lnTo>
                  <a:lnTo>
                    <a:pt x="4" y="58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5" y="3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6" y="3"/>
                  </a:lnTo>
                  <a:lnTo>
                    <a:pt x="63" y="7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3" y="18"/>
                  </a:lnTo>
                  <a:lnTo>
                    <a:pt x="76" y="25"/>
                  </a:lnTo>
                  <a:lnTo>
                    <a:pt x="78" y="33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78" y="50"/>
                  </a:lnTo>
                  <a:lnTo>
                    <a:pt x="78" y="50"/>
                  </a:lnTo>
                  <a:close/>
                  <a:moveTo>
                    <a:pt x="20" y="35"/>
                  </a:moveTo>
                  <a:lnTo>
                    <a:pt x="60" y="35"/>
                  </a:lnTo>
                  <a:lnTo>
                    <a:pt x="60" y="35"/>
                  </a:lnTo>
                  <a:lnTo>
                    <a:pt x="56" y="28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47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3" y="20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3" y="28"/>
                  </a:lnTo>
                  <a:lnTo>
                    <a:pt x="20" y="35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68"/>
            <p:cNvSpPr/>
            <p:nvPr/>
          </p:nvSpPr>
          <p:spPr>
            <a:xfrm>
              <a:off x="2590313" y="2386428"/>
              <a:ext cx="117883" cy="120804"/>
            </a:xfrm>
            <a:custGeom>
              <a:avLst/>
              <a:gdLst/>
              <a:ahLst/>
              <a:cxnLst/>
              <a:rect l="l" t="t" r="r" b="b"/>
              <a:pathLst>
                <a:path w="162" h="165" extrusionOk="0">
                  <a:moveTo>
                    <a:pt x="160" y="99"/>
                  </a:moveTo>
                  <a:lnTo>
                    <a:pt x="43" y="99"/>
                  </a:lnTo>
                  <a:lnTo>
                    <a:pt x="43" y="99"/>
                  </a:lnTo>
                  <a:lnTo>
                    <a:pt x="44" y="105"/>
                  </a:lnTo>
                  <a:lnTo>
                    <a:pt x="48" y="112"/>
                  </a:lnTo>
                  <a:lnTo>
                    <a:pt x="53" y="117"/>
                  </a:lnTo>
                  <a:lnTo>
                    <a:pt x="58" y="120"/>
                  </a:lnTo>
                  <a:lnTo>
                    <a:pt x="63" y="123"/>
                  </a:lnTo>
                  <a:lnTo>
                    <a:pt x="69" y="127"/>
                  </a:lnTo>
                  <a:lnTo>
                    <a:pt x="77" y="127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97" y="127"/>
                  </a:lnTo>
                  <a:lnTo>
                    <a:pt x="106" y="123"/>
                  </a:lnTo>
                  <a:lnTo>
                    <a:pt x="114" y="119"/>
                  </a:lnTo>
                  <a:lnTo>
                    <a:pt x="120" y="112"/>
                  </a:lnTo>
                  <a:lnTo>
                    <a:pt x="153" y="132"/>
                  </a:lnTo>
                  <a:lnTo>
                    <a:pt x="153" y="132"/>
                  </a:lnTo>
                  <a:lnTo>
                    <a:pt x="147" y="138"/>
                  </a:lnTo>
                  <a:lnTo>
                    <a:pt x="140" y="145"/>
                  </a:lnTo>
                  <a:lnTo>
                    <a:pt x="132" y="151"/>
                  </a:lnTo>
                  <a:lnTo>
                    <a:pt x="125" y="156"/>
                  </a:lnTo>
                  <a:lnTo>
                    <a:pt x="115" y="160"/>
                  </a:lnTo>
                  <a:lnTo>
                    <a:pt x="106" y="163"/>
                  </a:lnTo>
                  <a:lnTo>
                    <a:pt x="96" y="165"/>
                  </a:lnTo>
                  <a:lnTo>
                    <a:pt x="86" y="165"/>
                  </a:lnTo>
                  <a:lnTo>
                    <a:pt x="86" y="165"/>
                  </a:lnTo>
                  <a:lnTo>
                    <a:pt x="68" y="163"/>
                  </a:lnTo>
                  <a:lnTo>
                    <a:pt x="51" y="158"/>
                  </a:lnTo>
                  <a:lnTo>
                    <a:pt x="36" y="151"/>
                  </a:lnTo>
                  <a:lnTo>
                    <a:pt x="23" y="142"/>
                  </a:lnTo>
                  <a:lnTo>
                    <a:pt x="23" y="142"/>
                  </a:lnTo>
                  <a:lnTo>
                    <a:pt x="13" y="128"/>
                  </a:lnTo>
                  <a:lnTo>
                    <a:pt x="7" y="115"/>
                  </a:lnTo>
                  <a:lnTo>
                    <a:pt x="2" y="99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2" y="66"/>
                  </a:lnTo>
                  <a:lnTo>
                    <a:pt x="7" y="49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5" y="13"/>
                  </a:lnTo>
                  <a:lnTo>
                    <a:pt x="49" y="5"/>
                  </a:lnTo>
                  <a:lnTo>
                    <a:pt x="6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4" y="5"/>
                  </a:lnTo>
                  <a:lnTo>
                    <a:pt x="127" y="13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8" y="36"/>
                  </a:lnTo>
                  <a:lnTo>
                    <a:pt x="155" y="49"/>
                  </a:lnTo>
                  <a:lnTo>
                    <a:pt x="160" y="66"/>
                  </a:lnTo>
                  <a:lnTo>
                    <a:pt x="162" y="82"/>
                  </a:lnTo>
                  <a:lnTo>
                    <a:pt x="162" y="82"/>
                  </a:lnTo>
                  <a:lnTo>
                    <a:pt x="160" y="99"/>
                  </a:lnTo>
                  <a:lnTo>
                    <a:pt x="160" y="99"/>
                  </a:lnTo>
                  <a:close/>
                  <a:moveTo>
                    <a:pt x="41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19" y="59"/>
                  </a:lnTo>
                  <a:lnTo>
                    <a:pt x="115" y="54"/>
                  </a:lnTo>
                  <a:lnTo>
                    <a:pt x="112" y="48"/>
                  </a:lnTo>
                  <a:lnTo>
                    <a:pt x="107" y="44"/>
                  </a:lnTo>
                  <a:lnTo>
                    <a:pt x="107" y="44"/>
                  </a:lnTo>
                  <a:lnTo>
                    <a:pt x="101" y="39"/>
                  </a:lnTo>
                  <a:lnTo>
                    <a:pt x="96" y="38"/>
                  </a:lnTo>
                  <a:lnTo>
                    <a:pt x="89" y="3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74" y="36"/>
                  </a:lnTo>
                  <a:lnTo>
                    <a:pt x="68" y="38"/>
                  </a:lnTo>
                  <a:lnTo>
                    <a:pt x="61" y="41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1" y="48"/>
                  </a:lnTo>
                  <a:lnTo>
                    <a:pt x="46" y="54"/>
                  </a:lnTo>
                  <a:lnTo>
                    <a:pt x="44" y="59"/>
                  </a:lnTo>
                  <a:lnTo>
                    <a:pt x="41" y="67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68"/>
            <p:cNvSpPr/>
            <p:nvPr/>
          </p:nvSpPr>
          <p:spPr>
            <a:xfrm>
              <a:off x="635791" y="3213133"/>
              <a:ext cx="119338" cy="123715"/>
            </a:xfrm>
            <a:custGeom>
              <a:avLst/>
              <a:gdLst/>
              <a:ahLst/>
              <a:cxnLst/>
              <a:rect l="l" t="t" r="r" b="b"/>
              <a:pathLst>
                <a:path w="163" h="168" extrusionOk="0">
                  <a:moveTo>
                    <a:pt x="161" y="100"/>
                  </a:moveTo>
                  <a:lnTo>
                    <a:pt x="43" y="100"/>
                  </a:lnTo>
                  <a:lnTo>
                    <a:pt x="43" y="100"/>
                  </a:lnTo>
                  <a:lnTo>
                    <a:pt x="46" y="109"/>
                  </a:lnTo>
                  <a:lnTo>
                    <a:pt x="49" y="114"/>
                  </a:lnTo>
                  <a:lnTo>
                    <a:pt x="53" y="119"/>
                  </a:lnTo>
                  <a:lnTo>
                    <a:pt x="58" y="124"/>
                  </a:lnTo>
                  <a:lnTo>
                    <a:pt x="64" y="127"/>
                  </a:lnTo>
                  <a:lnTo>
                    <a:pt x="71" y="129"/>
                  </a:lnTo>
                  <a:lnTo>
                    <a:pt x="79" y="130"/>
                  </a:lnTo>
                  <a:lnTo>
                    <a:pt x="87" y="130"/>
                  </a:lnTo>
                  <a:lnTo>
                    <a:pt x="87" y="130"/>
                  </a:lnTo>
                  <a:lnTo>
                    <a:pt x="99" y="130"/>
                  </a:lnTo>
                  <a:lnTo>
                    <a:pt x="109" y="127"/>
                  </a:lnTo>
                  <a:lnTo>
                    <a:pt x="117" y="122"/>
                  </a:lnTo>
                  <a:lnTo>
                    <a:pt x="124" y="115"/>
                  </a:lnTo>
                  <a:lnTo>
                    <a:pt x="155" y="133"/>
                  </a:lnTo>
                  <a:lnTo>
                    <a:pt x="155" y="133"/>
                  </a:lnTo>
                  <a:lnTo>
                    <a:pt x="150" y="142"/>
                  </a:lnTo>
                  <a:lnTo>
                    <a:pt x="143" y="148"/>
                  </a:lnTo>
                  <a:lnTo>
                    <a:pt x="135" y="155"/>
                  </a:lnTo>
                  <a:lnTo>
                    <a:pt x="127" y="160"/>
                  </a:lnTo>
                  <a:lnTo>
                    <a:pt x="119" y="163"/>
                  </a:lnTo>
                  <a:lnTo>
                    <a:pt x="109" y="166"/>
                  </a:lnTo>
                  <a:lnTo>
                    <a:pt x="97" y="168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67" y="166"/>
                  </a:lnTo>
                  <a:lnTo>
                    <a:pt x="51" y="161"/>
                  </a:lnTo>
                  <a:lnTo>
                    <a:pt x="36" y="155"/>
                  </a:lnTo>
                  <a:lnTo>
                    <a:pt x="25" y="145"/>
                  </a:lnTo>
                  <a:lnTo>
                    <a:pt x="25" y="145"/>
                  </a:lnTo>
                  <a:lnTo>
                    <a:pt x="13" y="132"/>
                  </a:lnTo>
                  <a:lnTo>
                    <a:pt x="6" y="117"/>
                  </a:lnTo>
                  <a:lnTo>
                    <a:pt x="1" y="10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1" y="67"/>
                  </a:lnTo>
                  <a:lnTo>
                    <a:pt x="6" y="51"/>
                  </a:lnTo>
                  <a:lnTo>
                    <a:pt x="13" y="38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6" y="13"/>
                  </a:lnTo>
                  <a:lnTo>
                    <a:pt x="51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100" y="2"/>
                  </a:lnTo>
                  <a:lnTo>
                    <a:pt x="115" y="6"/>
                  </a:lnTo>
                  <a:lnTo>
                    <a:pt x="128" y="13"/>
                  </a:lnTo>
                  <a:lnTo>
                    <a:pt x="142" y="25"/>
                  </a:lnTo>
                  <a:lnTo>
                    <a:pt x="142" y="25"/>
                  </a:lnTo>
                  <a:lnTo>
                    <a:pt x="152" y="38"/>
                  </a:lnTo>
                  <a:lnTo>
                    <a:pt x="158" y="51"/>
                  </a:lnTo>
                  <a:lnTo>
                    <a:pt x="161" y="67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1" y="100"/>
                  </a:lnTo>
                  <a:lnTo>
                    <a:pt x="161" y="100"/>
                  </a:lnTo>
                  <a:close/>
                  <a:moveTo>
                    <a:pt x="43" y="69"/>
                  </a:moveTo>
                  <a:lnTo>
                    <a:pt x="124" y="69"/>
                  </a:lnTo>
                  <a:lnTo>
                    <a:pt x="124" y="69"/>
                  </a:lnTo>
                  <a:lnTo>
                    <a:pt x="120" y="63"/>
                  </a:lnTo>
                  <a:lnTo>
                    <a:pt x="117" y="56"/>
                  </a:lnTo>
                  <a:lnTo>
                    <a:pt x="114" y="49"/>
                  </a:lnTo>
                  <a:lnTo>
                    <a:pt x="109" y="46"/>
                  </a:lnTo>
                  <a:lnTo>
                    <a:pt x="109" y="46"/>
                  </a:lnTo>
                  <a:lnTo>
                    <a:pt x="104" y="41"/>
                  </a:lnTo>
                  <a:lnTo>
                    <a:pt x="97" y="39"/>
                  </a:lnTo>
                  <a:lnTo>
                    <a:pt x="91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76" y="38"/>
                  </a:lnTo>
                  <a:lnTo>
                    <a:pt x="69" y="39"/>
                  </a:lnTo>
                  <a:lnTo>
                    <a:pt x="62" y="41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9"/>
                  </a:lnTo>
                  <a:lnTo>
                    <a:pt x="48" y="56"/>
                  </a:lnTo>
                  <a:lnTo>
                    <a:pt x="44" y="63"/>
                  </a:lnTo>
                  <a:lnTo>
                    <a:pt x="43" y="69"/>
                  </a:lnTo>
                  <a:lnTo>
                    <a:pt x="43" y="69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68"/>
            <p:cNvSpPr/>
            <p:nvPr/>
          </p:nvSpPr>
          <p:spPr>
            <a:xfrm>
              <a:off x="1704011" y="4828492"/>
              <a:ext cx="97252" cy="99884"/>
            </a:xfrm>
            <a:custGeom>
              <a:avLst/>
              <a:gdLst/>
              <a:ahLst/>
              <a:cxnLst/>
              <a:rect l="l" t="t" r="r" b="b"/>
              <a:pathLst>
                <a:path w="234" h="240" extrusionOk="0">
                  <a:moveTo>
                    <a:pt x="233" y="145"/>
                  </a:moveTo>
                  <a:lnTo>
                    <a:pt x="61" y="145"/>
                  </a:lnTo>
                  <a:lnTo>
                    <a:pt x="61" y="145"/>
                  </a:lnTo>
                  <a:lnTo>
                    <a:pt x="64" y="155"/>
                  </a:lnTo>
                  <a:lnTo>
                    <a:pt x="69" y="163"/>
                  </a:lnTo>
                  <a:lnTo>
                    <a:pt x="76" y="171"/>
                  </a:lnTo>
                  <a:lnTo>
                    <a:pt x="83" y="176"/>
                  </a:lnTo>
                  <a:lnTo>
                    <a:pt x="92" y="181"/>
                  </a:lnTo>
                  <a:lnTo>
                    <a:pt x="102" y="184"/>
                  </a:lnTo>
                  <a:lnTo>
                    <a:pt x="112" y="186"/>
                  </a:lnTo>
                  <a:lnTo>
                    <a:pt x="125" y="188"/>
                  </a:lnTo>
                  <a:lnTo>
                    <a:pt x="125" y="188"/>
                  </a:lnTo>
                  <a:lnTo>
                    <a:pt x="142" y="186"/>
                  </a:lnTo>
                  <a:lnTo>
                    <a:pt x="155" y="181"/>
                  </a:lnTo>
                  <a:lnTo>
                    <a:pt x="167" y="174"/>
                  </a:lnTo>
                  <a:lnTo>
                    <a:pt x="177" y="165"/>
                  </a:lnTo>
                  <a:lnTo>
                    <a:pt x="224" y="193"/>
                  </a:lnTo>
                  <a:lnTo>
                    <a:pt x="224" y="193"/>
                  </a:lnTo>
                  <a:lnTo>
                    <a:pt x="214" y="204"/>
                  </a:lnTo>
                  <a:lnTo>
                    <a:pt x="205" y="214"/>
                  </a:lnTo>
                  <a:lnTo>
                    <a:pt x="195" y="222"/>
                  </a:lnTo>
                  <a:lnTo>
                    <a:pt x="182" y="229"/>
                  </a:lnTo>
                  <a:lnTo>
                    <a:pt x="170" y="234"/>
                  </a:lnTo>
                  <a:lnTo>
                    <a:pt x="155" y="237"/>
                  </a:lnTo>
                  <a:lnTo>
                    <a:pt x="140" y="240"/>
                  </a:lnTo>
                  <a:lnTo>
                    <a:pt x="125" y="240"/>
                  </a:lnTo>
                  <a:lnTo>
                    <a:pt x="125" y="240"/>
                  </a:lnTo>
                  <a:lnTo>
                    <a:pt x="111" y="240"/>
                  </a:lnTo>
                  <a:lnTo>
                    <a:pt x="97" y="239"/>
                  </a:lnTo>
                  <a:lnTo>
                    <a:pt x="86" y="235"/>
                  </a:lnTo>
                  <a:lnTo>
                    <a:pt x="74" y="232"/>
                  </a:lnTo>
                  <a:lnTo>
                    <a:pt x="63" y="227"/>
                  </a:lnTo>
                  <a:lnTo>
                    <a:pt x="53" y="222"/>
                  </a:lnTo>
                  <a:lnTo>
                    <a:pt x="43" y="214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6" y="198"/>
                  </a:lnTo>
                  <a:lnTo>
                    <a:pt x="20" y="188"/>
                  </a:lnTo>
                  <a:lnTo>
                    <a:pt x="13" y="178"/>
                  </a:lnTo>
                  <a:lnTo>
                    <a:pt x="8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8" y="72"/>
                  </a:lnTo>
                  <a:lnTo>
                    <a:pt x="13" y="62"/>
                  </a:lnTo>
                  <a:lnTo>
                    <a:pt x="20" y="52"/>
                  </a:lnTo>
                  <a:lnTo>
                    <a:pt x="26" y="43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3" y="26"/>
                  </a:lnTo>
                  <a:lnTo>
                    <a:pt x="51" y="19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3" y="5"/>
                  </a:lnTo>
                  <a:lnTo>
                    <a:pt x="94" y="1"/>
                  </a:lnTo>
                  <a:lnTo>
                    <a:pt x="107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1"/>
                  </a:lnTo>
                  <a:lnTo>
                    <a:pt x="155" y="5"/>
                  </a:lnTo>
                  <a:lnTo>
                    <a:pt x="167" y="8"/>
                  </a:lnTo>
                  <a:lnTo>
                    <a:pt x="177" y="13"/>
                  </a:lnTo>
                  <a:lnTo>
                    <a:pt x="185" y="19"/>
                  </a:lnTo>
                  <a:lnTo>
                    <a:pt x="195" y="26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210" y="43"/>
                  </a:lnTo>
                  <a:lnTo>
                    <a:pt x="216" y="52"/>
                  </a:lnTo>
                  <a:lnTo>
                    <a:pt x="223" y="62"/>
                  </a:lnTo>
                  <a:lnTo>
                    <a:pt x="228" y="72"/>
                  </a:lnTo>
                  <a:lnTo>
                    <a:pt x="231" y="84"/>
                  </a:lnTo>
                  <a:lnTo>
                    <a:pt x="233" y="95"/>
                  </a:lnTo>
                  <a:lnTo>
                    <a:pt x="234" y="107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3" y="145"/>
                  </a:lnTo>
                  <a:lnTo>
                    <a:pt x="233" y="145"/>
                  </a:lnTo>
                  <a:close/>
                  <a:moveTo>
                    <a:pt x="61" y="99"/>
                  </a:moveTo>
                  <a:lnTo>
                    <a:pt x="177" y="99"/>
                  </a:lnTo>
                  <a:lnTo>
                    <a:pt x="177" y="99"/>
                  </a:lnTo>
                  <a:lnTo>
                    <a:pt x="173" y="89"/>
                  </a:lnTo>
                  <a:lnTo>
                    <a:pt x="168" y="79"/>
                  </a:lnTo>
                  <a:lnTo>
                    <a:pt x="163" y="71"/>
                  </a:lnTo>
                  <a:lnTo>
                    <a:pt x="157" y="64"/>
                  </a:lnTo>
                  <a:lnTo>
                    <a:pt x="157" y="64"/>
                  </a:lnTo>
                  <a:lnTo>
                    <a:pt x="149" y="59"/>
                  </a:lnTo>
                  <a:lnTo>
                    <a:pt x="140" y="56"/>
                  </a:lnTo>
                  <a:lnTo>
                    <a:pt x="130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09" y="52"/>
                  </a:lnTo>
                  <a:lnTo>
                    <a:pt x="99" y="56"/>
                  </a:lnTo>
                  <a:lnTo>
                    <a:pt x="89" y="59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4" y="71"/>
                  </a:lnTo>
                  <a:lnTo>
                    <a:pt x="68" y="79"/>
                  </a:lnTo>
                  <a:lnTo>
                    <a:pt x="64" y="89"/>
                  </a:lnTo>
                  <a:lnTo>
                    <a:pt x="61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68"/>
            <p:cNvSpPr/>
            <p:nvPr/>
          </p:nvSpPr>
          <p:spPr>
            <a:xfrm>
              <a:off x="3328170" y="3824429"/>
              <a:ext cx="80044" cy="81506"/>
            </a:xfrm>
            <a:custGeom>
              <a:avLst/>
              <a:gdLst/>
              <a:ahLst/>
              <a:cxnLst/>
              <a:rect l="l" t="t" r="r" b="b"/>
              <a:pathLst>
                <a:path w="109" h="112" extrusionOk="0">
                  <a:moveTo>
                    <a:pt x="108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32" y="76"/>
                  </a:lnTo>
                  <a:lnTo>
                    <a:pt x="38" y="83"/>
                  </a:lnTo>
                  <a:lnTo>
                    <a:pt x="46" y="86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5" y="88"/>
                  </a:lnTo>
                  <a:lnTo>
                    <a:pt x="71" y="84"/>
                  </a:lnTo>
                  <a:lnTo>
                    <a:pt x="76" y="81"/>
                  </a:lnTo>
                  <a:lnTo>
                    <a:pt x="81" y="76"/>
                  </a:lnTo>
                  <a:lnTo>
                    <a:pt x="103" y="89"/>
                  </a:lnTo>
                  <a:lnTo>
                    <a:pt x="103" y="89"/>
                  </a:lnTo>
                  <a:lnTo>
                    <a:pt x="94" y="99"/>
                  </a:lnTo>
                  <a:lnTo>
                    <a:pt x="84" y="107"/>
                  </a:lnTo>
                  <a:lnTo>
                    <a:pt x="71" y="111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45" y="111"/>
                  </a:lnTo>
                  <a:lnTo>
                    <a:pt x="33" y="109"/>
                  </a:lnTo>
                  <a:lnTo>
                    <a:pt x="23" y="104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9" y="88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33" y="3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6" y="2"/>
                  </a:lnTo>
                  <a:lnTo>
                    <a:pt x="76" y="3"/>
                  </a:lnTo>
                  <a:lnTo>
                    <a:pt x="86" y="10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9" y="25"/>
                  </a:lnTo>
                  <a:lnTo>
                    <a:pt x="104" y="35"/>
                  </a:lnTo>
                  <a:lnTo>
                    <a:pt x="108" y="45"/>
                  </a:lnTo>
                  <a:lnTo>
                    <a:pt x="109" y="56"/>
                  </a:lnTo>
                  <a:lnTo>
                    <a:pt x="109" y="56"/>
                  </a:lnTo>
                  <a:lnTo>
                    <a:pt x="108" y="68"/>
                  </a:lnTo>
                  <a:lnTo>
                    <a:pt x="108" y="68"/>
                  </a:lnTo>
                  <a:close/>
                  <a:moveTo>
                    <a:pt x="28" y="46"/>
                  </a:moveTo>
                  <a:lnTo>
                    <a:pt x="81" y="46"/>
                  </a:lnTo>
                  <a:lnTo>
                    <a:pt x="81" y="46"/>
                  </a:lnTo>
                  <a:lnTo>
                    <a:pt x="78" y="36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65" y="27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45" y="27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2" y="36"/>
                  </a:lnTo>
                  <a:lnTo>
                    <a:pt x="28" y="46"/>
                  </a:lnTo>
                  <a:lnTo>
                    <a:pt x="28" y="4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68"/>
            <p:cNvSpPr/>
            <p:nvPr/>
          </p:nvSpPr>
          <p:spPr>
            <a:xfrm>
              <a:off x="1011269" y="1248254"/>
              <a:ext cx="148445" cy="154279"/>
            </a:xfrm>
            <a:custGeom>
              <a:avLst/>
              <a:gdLst/>
              <a:ahLst/>
              <a:cxnLst/>
              <a:rect l="l" t="t" r="r" b="b"/>
              <a:pathLst>
                <a:path w="205" h="211" extrusionOk="0">
                  <a:moveTo>
                    <a:pt x="203" y="127"/>
                  </a:moveTo>
                  <a:lnTo>
                    <a:pt x="55" y="127"/>
                  </a:lnTo>
                  <a:lnTo>
                    <a:pt x="55" y="127"/>
                  </a:lnTo>
                  <a:lnTo>
                    <a:pt x="58" y="135"/>
                  </a:lnTo>
                  <a:lnTo>
                    <a:pt x="61" y="142"/>
                  </a:lnTo>
                  <a:lnTo>
                    <a:pt x="66" y="148"/>
                  </a:lnTo>
                  <a:lnTo>
                    <a:pt x="73" y="155"/>
                  </a:lnTo>
                  <a:lnTo>
                    <a:pt x="81" y="158"/>
                  </a:lnTo>
                  <a:lnTo>
                    <a:pt x="89" y="162"/>
                  </a:lnTo>
                  <a:lnTo>
                    <a:pt x="99" y="163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24" y="163"/>
                  </a:lnTo>
                  <a:lnTo>
                    <a:pt x="136" y="158"/>
                  </a:lnTo>
                  <a:lnTo>
                    <a:pt x="146" y="152"/>
                  </a:lnTo>
                  <a:lnTo>
                    <a:pt x="154" y="143"/>
                  </a:lnTo>
                  <a:lnTo>
                    <a:pt x="195" y="168"/>
                  </a:lnTo>
                  <a:lnTo>
                    <a:pt x="195" y="168"/>
                  </a:lnTo>
                  <a:lnTo>
                    <a:pt x="188" y="178"/>
                  </a:lnTo>
                  <a:lnTo>
                    <a:pt x="179" y="186"/>
                  </a:lnTo>
                  <a:lnTo>
                    <a:pt x="170" y="193"/>
                  </a:lnTo>
                  <a:lnTo>
                    <a:pt x="159" y="200"/>
                  </a:lnTo>
                  <a:lnTo>
                    <a:pt x="149" y="204"/>
                  </a:lnTo>
                  <a:lnTo>
                    <a:pt x="136" y="208"/>
                  </a:lnTo>
                  <a:lnTo>
                    <a:pt x="122" y="209"/>
                  </a:lnTo>
                  <a:lnTo>
                    <a:pt x="109" y="211"/>
                  </a:lnTo>
                  <a:lnTo>
                    <a:pt x="109" y="211"/>
                  </a:lnTo>
                  <a:lnTo>
                    <a:pt x="86" y="208"/>
                  </a:lnTo>
                  <a:lnTo>
                    <a:pt x="75" y="206"/>
                  </a:lnTo>
                  <a:lnTo>
                    <a:pt x="65" y="203"/>
                  </a:lnTo>
                  <a:lnTo>
                    <a:pt x="56" y="200"/>
                  </a:lnTo>
                  <a:lnTo>
                    <a:pt x="47" y="193"/>
                  </a:lnTo>
                  <a:lnTo>
                    <a:pt x="38" y="188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3" y="173"/>
                  </a:lnTo>
                  <a:lnTo>
                    <a:pt x="17" y="165"/>
                  </a:lnTo>
                  <a:lnTo>
                    <a:pt x="12" y="157"/>
                  </a:lnTo>
                  <a:lnTo>
                    <a:pt x="9" y="147"/>
                  </a:lnTo>
                  <a:lnTo>
                    <a:pt x="5" y="137"/>
                  </a:lnTo>
                  <a:lnTo>
                    <a:pt x="2" y="12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9" y="64"/>
                  </a:lnTo>
                  <a:lnTo>
                    <a:pt x="12" y="54"/>
                  </a:lnTo>
                  <a:lnTo>
                    <a:pt x="17" y="46"/>
                  </a:lnTo>
                  <a:lnTo>
                    <a:pt x="23" y="3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8" y="23"/>
                  </a:lnTo>
                  <a:lnTo>
                    <a:pt x="47" y="16"/>
                  </a:lnTo>
                  <a:lnTo>
                    <a:pt x="55" y="12"/>
                  </a:lnTo>
                  <a:lnTo>
                    <a:pt x="63" y="7"/>
                  </a:lnTo>
                  <a:lnTo>
                    <a:pt x="73" y="3"/>
                  </a:lnTo>
                  <a:lnTo>
                    <a:pt x="83" y="2"/>
                  </a:lnTo>
                  <a:lnTo>
                    <a:pt x="94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6" y="0"/>
                  </a:lnTo>
                  <a:lnTo>
                    <a:pt x="126" y="2"/>
                  </a:lnTo>
                  <a:lnTo>
                    <a:pt x="136" y="3"/>
                  </a:lnTo>
                  <a:lnTo>
                    <a:pt x="146" y="7"/>
                  </a:lnTo>
                  <a:lnTo>
                    <a:pt x="154" y="12"/>
                  </a:lnTo>
                  <a:lnTo>
                    <a:pt x="162" y="16"/>
                  </a:lnTo>
                  <a:lnTo>
                    <a:pt x="170" y="23"/>
                  </a:lnTo>
                  <a:lnTo>
                    <a:pt x="177" y="30"/>
                  </a:lnTo>
                  <a:lnTo>
                    <a:pt x="177" y="30"/>
                  </a:lnTo>
                  <a:lnTo>
                    <a:pt x="190" y="46"/>
                  </a:lnTo>
                  <a:lnTo>
                    <a:pt x="195" y="54"/>
                  </a:lnTo>
                  <a:lnTo>
                    <a:pt x="198" y="64"/>
                  </a:lnTo>
                  <a:lnTo>
                    <a:pt x="203" y="84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03" y="127"/>
                  </a:lnTo>
                  <a:lnTo>
                    <a:pt x="203" y="127"/>
                  </a:lnTo>
                  <a:close/>
                  <a:moveTo>
                    <a:pt x="53" y="86"/>
                  </a:moveTo>
                  <a:lnTo>
                    <a:pt x="154" y="86"/>
                  </a:lnTo>
                  <a:lnTo>
                    <a:pt x="154" y="86"/>
                  </a:lnTo>
                  <a:lnTo>
                    <a:pt x="152" y="77"/>
                  </a:lnTo>
                  <a:lnTo>
                    <a:pt x="147" y="69"/>
                  </a:lnTo>
                  <a:lnTo>
                    <a:pt x="142" y="63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1" y="51"/>
                  </a:lnTo>
                  <a:lnTo>
                    <a:pt x="122" y="48"/>
                  </a:lnTo>
                  <a:lnTo>
                    <a:pt x="114" y="46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96" y="46"/>
                  </a:lnTo>
                  <a:lnTo>
                    <a:pt x="86" y="49"/>
                  </a:lnTo>
                  <a:lnTo>
                    <a:pt x="78" y="53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65" y="63"/>
                  </a:lnTo>
                  <a:lnTo>
                    <a:pt x="60" y="69"/>
                  </a:lnTo>
                  <a:lnTo>
                    <a:pt x="56" y="77"/>
                  </a:lnTo>
                  <a:lnTo>
                    <a:pt x="53" y="86"/>
                  </a:lnTo>
                  <a:lnTo>
                    <a:pt x="53" y="8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68"/>
            <p:cNvSpPr/>
            <p:nvPr/>
          </p:nvSpPr>
          <p:spPr>
            <a:xfrm>
              <a:off x="2385110" y="2590194"/>
              <a:ext cx="104784" cy="107704"/>
            </a:xfrm>
            <a:custGeom>
              <a:avLst/>
              <a:gdLst/>
              <a:ahLst/>
              <a:cxnLst/>
              <a:rect l="l" t="t" r="r" b="b"/>
              <a:pathLst>
                <a:path w="143" h="149" extrusionOk="0">
                  <a:moveTo>
                    <a:pt x="142" y="90"/>
                  </a:moveTo>
                  <a:lnTo>
                    <a:pt x="38" y="90"/>
                  </a:lnTo>
                  <a:lnTo>
                    <a:pt x="38" y="90"/>
                  </a:lnTo>
                  <a:lnTo>
                    <a:pt x="39" y="96"/>
                  </a:lnTo>
                  <a:lnTo>
                    <a:pt x="43" y="101"/>
                  </a:lnTo>
                  <a:lnTo>
                    <a:pt x="46" y="106"/>
                  </a:lnTo>
                  <a:lnTo>
                    <a:pt x="51" y="109"/>
                  </a:lnTo>
                  <a:lnTo>
                    <a:pt x="56" y="113"/>
                  </a:lnTo>
                  <a:lnTo>
                    <a:pt x="63" y="114"/>
                  </a:lnTo>
                  <a:lnTo>
                    <a:pt x="76" y="116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94" y="113"/>
                  </a:lnTo>
                  <a:lnTo>
                    <a:pt x="102" y="108"/>
                  </a:lnTo>
                  <a:lnTo>
                    <a:pt x="107" y="10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2" y="126"/>
                  </a:lnTo>
                  <a:lnTo>
                    <a:pt x="125" y="132"/>
                  </a:lnTo>
                  <a:lnTo>
                    <a:pt x="119" y="137"/>
                  </a:lnTo>
                  <a:lnTo>
                    <a:pt x="110" y="141"/>
                  </a:lnTo>
                  <a:lnTo>
                    <a:pt x="104" y="144"/>
                  </a:lnTo>
                  <a:lnTo>
                    <a:pt x="94" y="147"/>
                  </a:lnTo>
                  <a:lnTo>
                    <a:pt x="86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59" y="147"/>
                  </a:lnTo>
                  <a:lnTo>
                    <a:pt x="44" y="144"/>
                  </a:lnTo>
                  <a:lnTo>
                    <a:pt x="31" y="137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11" y="116"/>
                  </a:lnTo>
                  <a:lnTo>
                    <a:pt x="5" y="104"/>
                  </a:lnTo>
                  <a:lnTo>
                    <a:pt x="2" y="9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60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31" y="12"/>
                  </a:lnTo>
                  <a:lnTo>
                    <a:pt x="43" y="5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7" y="2"/>
                  </a:lnTo>
                  <a:lnTo>
                    <a:pt x="101" y="5"/>
                  </a:lnTo>
                  <a:lnTo>
                    <a:pt x="114" y="12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32" y="33"/>
                  </a:lnTo>
                  <a:lnTo>
                    <a:pt x="138" y="47"/>
                  </a:lnTo>
                  <a:lnTo>
                    <a:pt x="142" y="60"/>
                  </a:lnTo>
                  <a:lnTo>
                    <a:pt x="143" y="75"/>
                  </a:lnTo>
                  <a:lnTo>
                    <a:pt x="143" y="75"/>
                  </a:lnTo>
                  <a:lnTo>
                    <a:pt x="142" y="90"/>
                  </a:lnTo>
                  <a:lnTo>
                    <a:pt x="142" y="90"/>
                  </a:lnTo>
                  <a:close/>
                  <a:moveTo>
                    <a:pt x="36" y="61"/>
                  </a:moveTo>
                  <a:lnTo>
                    <a:pt x="107" y="61"/>
                  </a:lnTo>
                  <a:lnTo>
                    <a:pt x="107" y="61"/>
                  </a:lnTo>
                  <a:lnTo>
                    <a:pt x="105" y="55"/>
                  </a:lnTo>
                  <a:lnTo>
                    <a:pt x="102" y="50"/>
                  </a:lnTo>
                  <a:lnTo>
                    <a:pt x="99" y="45"/>
                  </a:lnTo>
                  <a:lnTo>
                    <a:pt x="96" y="40"/>
                  </a:lnTo>
                  <a:lnTo>
                    <a:pt x="96" y="40"/>
                  </a:lnTo>
                  <a:lnTo>
                    <a:pt x="91" y="37"/>
                  </a:lnTo>
                  <a:lnTo>
                    <a:pt x="86" y="35"/>
                  </a:lnTo>
                  <a:lnTo>
                    <a:pt x="72" y="33"/>
                  </a:lnTo>
                  <a:lnTo>
                    <a:pt x="72" y="33"/>
                  </a:lnTo>
                  <a:lnTo>
                    <a:pt x="66" y="33"/>
                  </a:lnTo>
                  <a:lnTo>
                    <a:pt x="59" y="35"/>
                  </a:lnTo>
                  <a:lnTo>
                    <a:pt x="54" y="37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4" y="45"/>
                  </a:lnTo>
                  <a:lnTo>
                    <a:pt x="41" y="50"/>
                  </a:lnTo>
                  <a:lnTo>
                    <a:pt x="38" y="55"/>
                  </a:lnTo>
                  <a:lnTo>
                    <a:pt x="36" y="61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68"/>
            <p:cNvSpPr/>
            <p:nvPr/>
          </p:nvSpPr>
          <p:spPr>
            <a:xfrm>
              <a:off x="1882160" y="161960"/>
              <a:ext cx="101874" cy="101883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119" y="118"/>
                  </a:moveTo>
                  <a:lnTo>
                    <a:pt x="119" y="118"/>
                  </a:lnTo>
                  <a:lnTo>
                    <a:pt x="109" y="128"/>
                  </a:lnTo>
                  <a:lnTo>
                    <a:pt x="97" y="133"/>
                  </a:lnTo>
                  <a:lnTo>
                    <a:pt x="84" y="138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56" y="138"/>
                  </a:lnTo>
                  <a:lnTo>
                    <a:pt x="43" y="133"/>
                  </a:lnTo>
                  <a:lnTo>
                    <a:pt x="32" y="128"/>
                  </a:lnTo>
                  <a:lnTo>
                    <a:pt x="20" y="118"/>
                  </a:lnTo>
                  <a:lnTo>
                    <a:pt x="20" y="118"/>
                  </a:lnTo>
                  <a:lnTo>
                    <a:pt x="12" y="108"/>
                  </a:lnTo>
                  <a:lnTo>
                    <a:pt x="5" y="97"/>
                  </a:lnTo>
                  <a:lnTo>
                    <a:pt x="2" y="84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4"/>
                  </a:lnTo>
                  <a:lnTo>
                    <a:pt x="5" y="42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32" y="11"/>
                  </a:lnTo>
                  <a:lnTo>
                    <a:pt x="43" y="5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4" y="0"/>
                  </a:lnTo>
                  <a:lnTo>
                    <a:pt x="97" y="5"/>
                  </a:lnTo>
                  <a:lnTo>
                    <a:pt x="109" y="1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9" y="31"/>
                  </a:lnTo>
                  <a:lnTo>
                    <a:pt x="135" y="42"/>
                  </a:lnTo>
                  <a:lnTo>
                    <a:pt x="139" y="5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9" y="84"/>
                  </a:lnTo>
                  <a:lnTo>
                    <a:pt x="135" y="97"/>
                  </a:lnTo>
                  <a:lnTo>
                    <a:pt x="129" y="108"/>
                  </a:lnTo>
                  <a:lnTo>
                    <a:pt x="119" y="118"/>
                  </a:lnTo>
                  <a:lnTo>
                    <a:pt x="119" y="118"/>
                  </a:lnTo>
                  <a:close/>
                  <a:moveTo>
                    <a:pt x="45" y="95"/>
                  </a:moveTo>
                  <a:lnTo>
                    <a:pt x="45" y="95"/>
                  </a:lnTo>
                  <a:lnTo>
                    <a:pt x="50" y="100"/>
                  </a:lnTo>
                  <a:lnTo>
                    <a:pt x="56" y="104"/>
                  </a:lnTo>
                  <a:lnTo>
                    <a:pt x="63" y="105"/>
                  </a:lnTo>
                  <a:lnTo>
                    <a:pt x="69" y="105"/>
                  </a:lnTo>
                  <a:lnTo>
                    <a:pt x="69" y="105"/>
                  </a:lnTo>
                  <a:lnTo>
                    <a:pt x="78" y="105"/>
                  </a:lnTo>
                  <a:lnTo>
                    <a:pt x="84" y="104"/>
                  </a:lnTo>
                  <a:lnTo>
                    <a:pt x="91" y="100"/>
                  </a:lnTo>
                  <a:lnTo>
                    <a:pt x="96" y="95"/>
                  </a:lnTo>
                  <a:lnTo>
                    <a:pt x="96" y="95"/>
                  </a:lnTo>
                  <a:lnTo>
                    <a:pt x="101" y="90"/>
                  </a:lnTo>
                  <a:lnTo>
                    <a:pt x="104" y="84"/>
                  </a:lnTo>
                  <a:lnTo>
                    <a:pt x="106" y="77"/>
                  </a:lnTo>
                  <a:lnTo>
                    <a:pt x="106" y="69"/>
                  </a:lnTo>
                  <a:lnTo>
                    <a:pt x="106" y="69"/>
                  </a:lnTo>
                  <a:lnTo>
                    <a:pt x="106" y="61"/>
                  </a:lnTo>
                  <a:lnTo>
                    <a:pt x="104" y="54"/>
                  </a:lnTo>
                  <a:lnTo>
                    <a:pt x="101" y="47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1" y="38"/>
                  </a:lnTo>
                  <a:lnTo>
                    <a:pt x="84" y="34"/>
                  </a:lnTo>
                  <a:lnTo>
                    <a:pt x="78" y="33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3" y="33"/>
                  </a:lnTo>
                  <a:lnTo>
                    <a:pt x="56" y="34"/>
                  </a:lnTo>
                  <a:lnTo>
                    <a:pt x="50" y="38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0" y="49"/>
                  </a:lnTo>
                  <a:lnTo>
                    <a:pt x="36" y="54"/>
                  </a:lnTo>
                  <a:lnTo>
                    <a:pt x="35" y="62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77"/>
                  </a:lnTo>
                  <a:lnTo>
                    <a:pt x="36" y="84"/>
                  </a:lnTo>
                  <a:lnTo>
                    <a:pt x="40" y="90"/>
                  </a:lnTo>
                  <a:lnTo>
                    <a:pt x="45" y="95"/>
                  </a:lnTo>
                  <a:lnTo>
                    <a:pt x="45" y="95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68"/>
            <p:cNvSpPr/>
            <p:nvPr/>
          </p:nvSpPr>
          <p:spPr>
            <a:xfrm>
              <a:off x="2484073" y="881476"/>
              <a:ext cx="55303" cy="55308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66" y="66"/>
                  </a:moveTo>
                  <a:lnTo>
                    <a:pt x="66" y="66"/>
                  </a:lnTo>
                  <a:lnTo>
                    <a:pt x="61" y="71"/>
                  </a:lnTo>
                  <a:lnTo>
                    <a:pt x="55" y="75"/>
                  </a:lnTo>
                  <a:lnTo>
                    <a:pt x="46" y="7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1" y="78"/>
                  </a:lnTo>
                  <a:lnTo>
                    <a:pt x="23" y="75"/>
                  </a:lnTo>
                  <a:lnTo>
                    <a:pt x="17" y="71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7" y="61"/>
                  </a:lnTo>
                  <a:lnTo>
                    <a:pt x="3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7" y="7"/>
                  </a:lnTo>
                  <a:lnTo>
                    <a:pt x="23" y="4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5" y="4"/>
                  </a:lnTo>
                  <a:lnTo>
                    <a:pt x="61" y="7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71" y="17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7"/>
                  </a:lnTo>
                  <a:lnTo>
                    <a:pt x="74" y="55"/>
                  </a:lnTo>
                  <a:lnTo>
                    <a:pt x="71" y="61"/>
                  </a:lnTo>
                  <a:lnTo>
                    <a:pt x="66" y="66"/>
                  </a:lnTo>
                  <a:lnTo>
                    <a:pt x="66" y="66"/>
                  </a:lnTo>
                  <a:close/>
                  <a:moveTo>
                    <a:pt x="25" y="53"/>
                  </a:moveTo>
                  <a:lnTo>
                    <a:pt x="25" y="53"/>
                  </a:lnTo>
                  <a:lnTo>
                    <a:pt x="31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6" y="58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8" y="47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8" y="32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46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1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7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68"/>
            <p:cNvSpPr/>
            <p:nvPr/>
          </p:nvSpPr>
          <p:spPr>
            <a:xfrm>
              <a:off x="3961243" y="3892836"/>
              <a:ext cx="112062" cy="113526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131" y="134"/>
                  </a:moveTo>
                  <a:lnTo>
                    <a:pt x="131" y="134"/>
                  </a:lnTo>
                  <a:lnTo>
                    <a:pt x="120" y="144"/>
                  </a:lnTo>
                  <a:lnTo>
                    <a:pt x="107" y="150"/>
                  </a:lnTo>
                  <a:lnTo>
                    <a:pt x="94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61" y="155"/>
                  </a:lnTo>
                  <a:lnTo>
                    <a:pt x="47" y="150"/>
                  </a:lnTo>
                  <a:lnTo>
                    <a:pt x="34" y="144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13" y="122"/>
                  </a:lnTo>
                  <a:lnTo>
                    <a:pt x="4" y="109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" y="63"/>
                  </a:lnTo>
                  <a:lnTo>
                    <a:pt x="4" y="48"/>
                  </a:lnTo>
                  <a:lnTo>
                    <a:pt x="13" y="3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7" y="5"/>
                  </a:lnTo>
                  <a:lnTo>
                    <a:pt x="61" y="2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2" y="2"/>
                  </a:lnTo>
                  <a:lnTo>
                    <a:pt x="107" y="5"/>
                  </a:lnTo>
                  <a:lnTo>
                    <a:pt x="120" y="13"/>
                  </a:lnTo>
                  <a:lnTo>
                    <a:pt x="131" y="23"/>
                  </a:lnTo>
                  <a:lnTo>
                    <a:pt x="131" y="23"/>
                  </a:lnTo>
                  <a:lnTo>
                    <a:pt x="141" y="35"/>
                  </a:lnTo>
                  <a:lnTo>
                    <a:pt x="150" y="48"/>
                  </a:lnTo>
                  <a:lnTo>
                    <a:pt x="153" y="63"/>
                  </a:lnTo>
                  <a:lnTo>
                    <a:pt x="155" y="78"/>
                  </a:lnTo>
                  <a:lnTo>
                    <a:pt x="155" y="78"/>
                  </a:lnTo>
                  <a:lnTo>
                    <a:pt x="153" y="94"/>
                  </a:lnTo>
                  <a:lnTo>
                    <a:pt x="150" y="107"/>
                  </a:lnTo>
                  <a:lnTo>
                    <a:pt x="141" y="122"/>
                  </a:lnTo>
                  <a:lnTo>
                    <a:pt x="131" y="134"/>
                  </a:lnTo>
                  <a:lnTo>
                    <a:pt x="131" y="134"/>
                  </a:lnTo>
                  <a:close/>
                  <a:moveTo>
                    <a:pt x="49" y="107"/>
                  </a:moveTo>
                  <a:lnTo>
                    <a:pt x="49" y="107"/>
                  </a:lnTo>
                  <a:lnTo>
                    <a:pt x="54" y="112"/>
                  </a:lnTo>
                  <a:lnTo>
                    <a:pt x="62" y="116"/>
                  </a:lnTo>
                  <a:lnTo>
                    <a:pt x="69" y="117"/>
                  </a:lnTo>
                  <a:lnTo>
                    <a:pt x="77" y="119"/>
                  </a:lnTo>
                  <a:lnTo>
                    <a:pt x="77" y="119"/>
                  </a:lnTo>
                  <a:lnTo>
                    <a:pt x="85" y="117"/>
                  </a:lnTo>
                  <a:lnTo>
                    <a:pt x="92" y="116"/>
                  </a:lnTo>
                  <a:lnTo>
                    <a:pt x="100" y="112"/>
                  </a:lnTo>
                  <a:lnTo>
                    <a:pt x="105" y="107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3" y="94"/>
                  </a:lnTo>
                  <a:lnTo>
                    <a:pt x="117" y="86"/>
                  </a:lnTo>
                  <a:lnTo>
                    <a:pt x="117" y="78"/>
                  </a:lnTo>
                  <a:lnTo>
                    <a:pt x="117" y="78"/>
                  </a:lnTo>
                  <a:lnTo>
                    <a:pt x="117" y="69"/>
                  </a:lnTo>
                  <a:lnTo>
                    <a:pt x="113" y="61"/>
                  </a:lnTo>
                  <a:lnTo>
                    <a:pt x="110" y="55"/>
                  </a:lnTo>
                  <a:lnTo>
                    <a:pt x="105" y="48"/>
                  </a:lnTo>
                  <a:lnTo>
                    <a:pt x="105" y="48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5" y="38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69" y="38"/>
                  </a:lnTo>
                  <a:lnTo>
                    <a:pt x="62" y="40"/>
                  </a:lnTo>
                  <a:lnTo>
                    <a:pt x="54" y="43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4" y="55"/>
                  </a:lnTo>
                  <a:lnTo>
                    <a:pt x="41" y="61"/>
                  </a:lnTo>
                  <a:lnTo>
                    <a:pt x="37" y="6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7" y="86"/>
                  </a:lnTo>
                  <a:lnTo>
                    <a:pt x="41" y="94"/>
                  </a:lnTo>
                  <a:lnTo>
                    <a:pt x="44" y="101"/>
                  </a:lnTo>
                  <a:lnTo>
                    <a:pt x="49" y="107"/>
                  </a:lnTo>
                  <a:lnTo>
                    <a:pt x="49" y="107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68"/>
            <p:cNvSpPr/>
            <p:nvPr/>
          </p:nvSpPr>
          <p:spPr>
            <a:xfrm>
              <a:off x="3569756" y="4204305"/>
              <a:ext cx="42205" cy="43664"/>
            </a:xfrm>
            <a:custGeom>
              <a:avLst/>
              <a:gdLst/>
              <a:ahLst/>
              <a:cxnLst/>
              <a:rect l="l" t="t" r="r" b="b"/>
              <a:pathLst>
                <a:path w="58" h="59" extrusionOk="0">
                  <a:moveTo>
                    <a:pt x="49" y="51"/>
                  </a:moveTo>
                  <a:lnTo>
                    <a:pt x="49" y="51"/>
                  </a:lnTo>
                  <a:lnTo>
                    <a:pt x="44" y="54"/>
                  </a:lnTo>
                  <a:lnTo>
                    <a:pt x="39" y="58"/>
                  </a:lnTo>
                  <a:lnTo>
                    <a:pt x="34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16" y="58"/>
                  </a:lnTo>
                  <a:lnTo>
                    <a:pt x="11" y="54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3" y="13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39" y="3"/>
                  </a:lnTo>
                  <a:lnTo>
                    <a:pt x="44" y="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3" y="13"/>
                  </a:lnTo>
                  <a:lnTo>
                    <a:pt x="56" y="18"/>
                  </a:lnTo>
                  <a:lnTo>
                    <a:pt x="58" y="25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8" y="36"/>
                  </a:lnTo>
                  <a:lnTo>
                    <a:pt x="56" y="41"/>
                  </a:lnTo>
                  <a:lnTo>
                    <a:pt x="53" y="46"/>
                  </a:lnTo>
                  <a:lnTo>
                    <a:pt x="49" y="51"/>
                  </a:lnTo>
                  <a:lnTo>
                    <a:pt x="49" y="51"/>
                  </a:lnTo>
                  <a:close/>
                  <a:moveTo>
                    <a:pt x="18" y="41"/>
                  </a:moveTo>
                  <a:lnTo>
                    <a:pt x="18" y="41"/>
                  </a:lnTo>
                  <a:lnTo>
                    <a:pt x="23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4" y="44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43" y="36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3" y="25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4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3" y="1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5" y="25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5" y="36"/>
                  </a:lnTo>
                  <a:lnTo>
                    <a:pt x="18" y="41"/>
                  </a:lnTo>
                  <a:lnTo>
                    <a:pt x="18" y="4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68"/>
            <p:cNvSpPr/>
            <p:nvPr/>
          </p:nvSpPr>
          <p:spPr>
            <a:xfrm>
              <a:off x="2190094" y="4039838"/>
              <a:ext cx="33473" cy="34931"/>
            </a:xfrm>
            <a:custGeom>
              <a:avLst/>
              <a:gdLst/>
              <a:ahLst/>
              <a:cxnLst/>
              <a:rect l="l" t="t" r="r" b="b"/>
              <a:pathLst>
                <a:path w="48" h="50" extrusionOk="0">
                  <a:moveTo>
                    <a:pt x="41" y="42"/>
                  </a:moveTo>
                  <a:lnTo>
                    <a:pt x="41" y="42"/>
                  </a:lnTo>
                  <a:lnTo>
                    <a:pt x="33" y="48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15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7" y="7"/>
                  </a:lnTo>
                  <a:lnTo>
                    <a:pt x="15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3" y="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6" y="15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6" y="35"/>
                  </a:lnTo>
                  <a:lnTo>
                    <a:pt x="41" y="42"/>
                  </a:lnTo>
                  <a:lnTo>
                    <a:pt x="41" y="42"/>
                  </a:lnTo>
                  <a:close/>
                  <a:moveTo>
                    <a:pt x="15" y="33"/>
                  </a:moveTo>
                  <a:lnTo>
                    <a:pt x="15" y="33"/>
                  </a:lnTo>
                  <a:lnTo>
                    <a:pt x="20" y="3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0" y="37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6" y="30"/>
                  </a:lnTo>
                  <a:lnTo>
                    <a:pt x="36" y="25"/>
                  </a:lnTo>
                  <a:lnTo>
                    <a:pt x="36" y="25"/>
                  </a:lnTo>
                  <a:lnTo>
                    <a:pt x="36" y="20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0" y="14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0" y="14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3" y="20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5" y="33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68"/>
            <p:cNvSpPr/>
            <p:nvPr/>
          </p:nvSpPr>
          <p:spPr>
            <a:xfrm>
              <a:off x="2888657" y="3336847"/>
              <a:ext cx="40750" cy="43664"/>
            </a:xfrm>
            <a:custGeom>
              <a:avLst/>
              <a:gdLst/>
              <a:ahLst/>
              <a:cxnLst/>
              <a:rect l="l" t="t" r="r" b="b"/>
              <a:pathLst>
                <a:path w="54" h="59" extrusionOk="0">
                  <a:moveTo>
                    <a:pt x="33" y="0"/>
                  </a:moveTo>
                  <a:lnTo>
                    <a:pt x="33" y="0"/>
                  </a:lnTo>
                  <a:lnTo>
                    <a:pt x="41" y="1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52" y="13"/>
                  </a:lnTo>
                  <a:lnTo>
                    <a:pt x="54" y="23"/>
                  </a:lnTo>
                  <a:lnTo>
                    <a:pt x="54" y="59"/>
                  </a:lnTo>
                  <a:lnTo>
                    <a:pt x="39" y="5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8" y="21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3" y="15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5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14" y="28"/>
                  </a:lnTo>
                  <a:lnTo>
                    <a:pt x="14" y="59"/>
                  </a:lnTo>
                  <a:lnTo>
                    <a:pt x="0" y="59"/>
                  </a:lnTo>
                  <a:lnTo>
                    <a:pt x="0" y="1"/>
                  </a:lnTo>
                  <a:lnTo>
                    <a:pt x="14" y="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5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68"/>
            <p:cNvSpPr/>
            <p:nvPr/>
          </p:nvSpPr>
          <p:spPr>
            <a:xfrm>
              <a:off x="4082036" y="3015190"/>
              <a:ext cx="61124" cy="68407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0"/>
                  </a:moveTo>
                  <a:lnTo>
                    <a:pt x="51" y="0"/>
                  </a:lnTo>
                  <a:lnTo>
                    <a:pt x="58" y="1"/>
                  </a:lnTo>
                  <a:lnTo>
                    <a:pt x="64" y="3"/>
                  </a:lnTo>
                  <a:lnTo>
                    <a:pt x="69" y="6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9" y="16"/>
                  </a:lnTo>
                  <a:lnTo>
                    <a:pt x="83" y="23"/>
                  </a:lnTo>
                  <a:lnTo>
                    <a:pt x="84" y="30"/>
                  </a:lnTo>
                  <a:lnTo>
                    <a:pt x="84" y="38"/>
                  </a:lnTo>
                  <a:lnTo>
                    <a:pt x="84" y="94"/>
                  </a:lnTo>
                  <a:lnTo>
                    <a:pt x="61" y="94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59" y="3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43" y="21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94"/>
                  </a:lnTo>
                  <a:lnTo>
                    <a:pt x="0" y="94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8" y="6"/>
                  </a:lnTo>
                  <a:lnTo>
                    <a:pt x="35" y="3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68"/>
            <p:cNvSpPr/>
            <p:nvPr/>
          </p:nvSpPr>
          <p:spPr>
            <a:xfrm>
              <a:off x="2660169" y="1801331"/>
              <a:ext cx="87320" cy="97516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72" y="0"/>
                  </a:moveTo>
                  <a:lnTo>
                    <a:pt x="72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99" y="8"/>
                  </a:lnTo>
                  <a:lnTo>
                    <a:pt x="107" y="15"/>
                  </a:lnTo>
                  <a:lnTo>
                    <a:pt x="107" y="15"/>
                  </a:lnTo>
                  <a:lnTo>
                    <a:pt x="113" y="23"/>
                  </a:lnTo>
                  <a:lnTo>
                    <a:pt x="117" y="31"/>
                  </a:lnTo>
                  <a:lnTo>
                    <a:pt x="120" y="43"/>
                  </a:lnTo>
                  <a:lnTo>
                    <a:pt x="120" y="55"/>
                  </a:lnTo>
                  <a:lnTo>
                    <a:pt x="120" y="134"/>
                  </a:lnTo>
                  <a:lnTo>
                    <a:pt x="87" y="134"/>
                  </a:lnTo>
                  <a:lnTo>
                    <a:pt x="87" y="58"/>
                  </a:lnTo>
                  <a:lnTo>
                    <a:pt x="87" y="58"/>
                  </a:lnTo>
                  <a:lnTo>
                    <a:pt x="85" y="48"/>
                  </a:lnTo>
                  <a:lnTo>
                    <a:pt x="84" y="43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7" y="36"/>
                  </a:lnTo>
                  <a:lnTo>
                    <a:pt x="72" y="33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6" y="33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38" y="45"/>
                  </a:lnTo>
                  <a:lnTo>
                    <a:pt x="36" y="50"/>
                  </a:lnTo>
                  <a:lnTo>
                    <a:pt x="34" y="56"/>
                  </a:lnTo>
                  <a:lnTo>
                    <a:pt x="34" y="64"/>
                  </a:lnTo>
                  <a:lnTo>
                    <a:pt x="34" y="134"/>
                  </a:lnTo>
                  <a:lnTo>
                    <a:pt x="0" y="134"/>
                  </a:lnTo>
                  <a:lnTo>
                    <a:pt x="0" y="5"/>
                  </a:lnTo>
                  <a:lnTo>
                    <a:pt x="34" y="5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41" y="12"/>
                  </a:lnTo>
                  <a:lnTo>
                    <a:pt x="49" y="5"/>
                  </a:lnTo>
                  <a:lnTo>
                    <a:pt x="59" y="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68"/>
            <p:cNvSpPr/>
            <p:nvPr/>
          </p:nvSpPr>
          <p:spPr>
            <a:xfrm>
              <a:off x="2227000" y="4987771"/>
              <a:ext cx="43660" cy="48031"/>
            </a:xfrm>
            <a:custGeom>
              <a:avLst/>
              <a:gdLst/>
              <a:ahLst/>
              <a:cxnLst/>
              <a:rect l="l" t="t" r="r" b="b"/>
              <a:pathLst>
                <a:path w="60" h="66" extrusionOk="0">
                  <a:moveTo>
                    <a:pt x="37" y="0"/>
                  </a:moveTo>
                  <a:lnTo>
                    <a:pt x="37" y="0"/>
                  </a:lnTo>
                  <a:lnTo>
                    <a:pt x="45" y="2"/>
                  </a:lnTo>
                  <a:lnTo>
                    <a:pt x="50" y="5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6" y="12"/>
                  </a:lnTo>
                  <a:lnTo>
                    <a:pt x="58" y="17"/>
                  </a:lnTo>
                  <a:lnTo>
                    <a:pt x="60" y="27"/>
                  </a:lnTo>
                  <a:lnTo>
                    <a:pt x="60" y="66"/>
                  </a:lnTo>
                  <a:lnTo>
                    <a:pt x="43" y="66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23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7" y="1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25" y="17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5"/>
                  </a:lnTo>
                  <a:lnTo>
                    <a:pt x="17" y="32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2"/>
                  </a:lnTo>
                  <a:lnTo>
                    <a:pt x="17" y="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5" y="4"/>
                  </a:lnTo>
                  <a:lnTo>
                    <a:pt x="30" y="2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68"/>
            <p:cNvSpPr/>
            <p:nvPr/>
          </p:nvSpPr>
          <p:spPr>
            <a:xfrm>
              <a:off x="2561206" y="3961243"/>
              <a:ext cx="45116" cy="48031"/>
            </a:xfrm>
            <a:custGeom>
              <a:avLst/>
              <a:gdLst/>
              <a:ahLst/>
              <a:cxnLst/>
              <a:rect l="l" t="t" r="r" b="b"/>
              <a:pathLst>
                <a:path w="61" h="66" extrusionOk="0">
                  <a:moveTo>
                    <a:pt x="33" y="66"/>
                  </a:moveTo>
                  <a:lnTo>
                    <a:pt x="33" y="66"/>
                  </a:lnTo>
                  <a:lnTo>
                    <a:pt x="27" y="66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5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4" y="20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6" y="8"/>
                  </a:lnTo>
                  <a:lnTo>
                    <a:pt x="61" y="15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5" y="20"/>
                  </a:lnTo>
                  <a:lnTo>
                    <a:pt x="42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27" y="17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9" y="27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40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7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56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2" y="64"/>
                  </a:ln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68"/>
            <p:cNvSpPr/>
            <p:nvPr/>
          </p:nvSpPr>
          <p:spPr>
            <a:xfrm>
              <a:off x="3165172" y="4588548"/>
              <a:ext cx="33473" cy="37842"/>
            </a:xfrm>
            <a:custGeom>
              <a:avLst/>
              <a:gdLst/>
              <a:ahLst/>
              <a:cxnLst/>
              <a:rect l="l" t="t" r="r" b="b"/>
              <a:pathLst>
                <a:path w="46" h="51" extrusionOk="0">
                  <a:moveTo>
                    <a:pt x="25" y="51"/>
                  </a:moveTo>
                  <a:lnTo>
                    <a:pt x="25" y="51"/>
                  </a:lnTo>
                  <a:lnTo>
                    <a:pt x="15" y="49"/>
                  </a:lnTo>
                  <a:lnTo>
                    <a:pt x="12" y="46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3" y="8"/>
                  </a:lnTo>
                  <a:lnTo>
                    <a:pt x="46" y="13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3" y="1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31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6" y="33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3" y="42"/>
                  </a:lnTo>
                  <a:lnTo>
                    <a:pt x="38" y="47"/>
                  </a:lnTo>
                  <a:lnTo>
                    <a:pt x="38" y="47"/>
                  </a:lnTo>
                  <a:lnTo>
                    <a:pt x="31" y="49"/>
                  </a:lnTo>
                  <a:lnTo>
                    <a:pt x="25" y="51"/>
                  </a:lnTo>
                  <a:lnTo>
                    <a:pt x="25" y="5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68"/>
            <p:cNvSpPr/>
            <p:nvPr/>
          </p:nvSpPr>
          <p:spPr>
            <a:xfrm>
              <a:off x="3790968" y="2938050"/>
              <a:ext cx="11400" cy="6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68"/>
            <p:cNvSpPr/>
            <p:nvPr/>
          </p:nvSpPr>
          <p:spPr>
            <a:xfrm>
              <a:off x="3790968" y="2954060"/>
              <a:ext cx="11400" cy="39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68"/>
            <p:cNvSpPr/>
            <p:nvPr/>
          </p:nvSpPr>
          <p:spPr>
            <a:xfrm>
              <a:off x="3256859" y="2543619"/>
              <a:ext cx="14700" cy="132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68"/>
            <p:cNvSpPr/>
            <p:nvPr/>
          </p:nvSpPr>
          <p:spPr>
            <a:xfrm>
              <a:off x="3256859" y="2568361"/>
              <a:ext cx="14700" cy="510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68"/>
            <p:cNvSpPr/>
            <p:nvPr/>
          </p:nvSpPr>
          <p:spPr>
            <a:xfrm>
              <a:off x="2926496" y="3035566"/>
              <a:ext cx="48000" cy="351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68"/>
            <p:cNvSpPr/>
            <p:nvPr/>
          </p:nvSpPr>
          <p:spPr>
            <a:xfrm>
              <a:off x="3629426" y="2354408"/>
              <a:ext cx="18600" cy="1008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68"/>
            <p:cNvSpPr/>
            <p:nvPr/>
          </p:nvSpPr>
          <p:spPr>
            <a:xfrm>
              <a:off x="2942505" y="1255531"/>
              <a:ext cx="84410" cy="81506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58" y="77"/>
                  </a:moveTo>
                  <a:lnTo>
                    <a:pt x="86" y="0"/>
                  </a:lnTo>
                  <a:lnTo>
                    <a:pt x="117" y="0"/>
                  </a:lnTo>
                  <a:lnTo>
                    <a:pt x="74" y="112"/>
                  </a:lnTo>
                  <a:lnTo>
                    <a:pt x="41" y="112"/>
                  </a:lnTo>
                  <a:lnTo>
                    <a:pt x="0" y="0"/>
                  </a:lnTo>
                  <a:lnTo>
                    <a:pt x="32" y="0"/>
                  </a:lnTo>
                  <a:lnTo>
                    <a:pt x="58" y="7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68"/>
            <p:cNvSpPr/>
            <p:nvPr/>
          </p:nvSpPr>
          <p:spPr>
            <a:xfrm>
              <a:off x="2926496" y="3108340"/>
              <a:ext cx="46500" cy="1554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68"/>
            <p:cNvSpPr/>
            <p:nvPr/>
          </p:nvSpPr>
          <p:spPr>
            <a:xfrm>
              <a:off x="3083673" y="2093879"/>
              <a:ext cx="52392" cy="58219"/>
            </a:xfrm>
            <a:custGeom>
              <a:avLst/>
              <a:gdLst/>
              <a:ahLst/>
              <a:cxnLst/>
              <a:rect l="l" t="t" r="r" b="b"/>
              <a:pathLst>
                <a:path w="72" h="80" extrusionOk="0">
                  <a:moveTo>
                    <a:pt x="38" y="80"/>
                  </a:moveTo>
                  <a:lnTo>
                    <a:pt x="38" y="80"/>
                  </a:lnTo>
                  <a:lnTo>
                    <a:pt x="30" y="78"/>
                  </a:lnTo>
                  <a:lnTo>
                    <a:pt x="23" y="76"/>
                  </a:lnTo>
                  <a:lnTo>
                    <a:pt x="16" y="73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5" y="61"/>
                  </a:lnTo>
                  <a:lnTo>
                    <a:pt x="1" y="55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1" y="24"/>
                  </a:lnTo>
                  <a:lnTo>
                    <a:pt x="5" y="17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9" y="2"/>
                  </a:lnTo>
                  <a:lnTo>
                    <a:pt x="58" y="5"/>
                  </a:lnTo>
                  <a:lnTo>
                    <a:pt x="58" y="5"/>
                  </a:lnTo>
                  <a:lnTo>
                    <a:pt x="66" y="12"/>
                  </a:lnTo>
                  <a:lnTo>
                    <a:pt x="72" y="20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3" y="25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3" y="20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0" y="2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0" y="3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8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44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3" y="55"/>
                  </a:lnTo>
                  <a:lnTo>
                    <a:pt x="56" y="5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6" y="6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49" y="78"/>
                  </a:lnTo>
                  <a:lnTo>
                    <a:pt x="38" y="80"/>
                  </a:lnTo>
                  <a:lnTo>
                    <a:pt x="38" y="80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68"/>
            <p:cNvSpPr/>
            <p:nvPr/>
          </p:nvSpPr>
          <p:spPr>
            <a:xfrm>
              <a:off x="2858095" y="2827434"/>
              <a:ext cx="71312" cy="78595"/>
            </a:xfrm>
            <a:custGeom>
              <a:avLst/>
              <a:gdLst/>
              <a:ahLst/>
              <a:cxnLst/>
              <a:rect l="l" t="t" r="r" b="b"/>
              <a:pathLst>
                <a:path w="97" h="107" extrusionOk="0">
                  <a:moveTo>
                    <a:pt x="51" y="107"/>
                  </a:moveTo>
                  <a:lnTo>
                    <a:pt x="51" y="107"/>
                  </a:lnTo>
                  <a:lnTo>
                    <a:pt x="41" y="105"/>
                  </a:lnTo>
                  <a:lnTo>
                    <a:pt x="31" y="102"/>
                  </a:lnTo>
                  <a:lnTo>
                    <a:pt x="23" y="97"/>
                  </a:lnTo>
                  <a:lnTo>
                    <a:pt x="15" y="91"/>
                  </a:lnTo>
                  <a:lnTo>
                    <a:pt x="15" y="91"/>
                  </a:lnTo>
                  <a:lnTo>
                    <a:pt x="8" y="82"/>
                  </a:lnTo>
                  <a:lnTo>
                    <a:pt x="3" y="74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3" y="33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23" y="8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66" y="2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9" y="15"/>
                  </a:lnTo>
                  <a:lnTo>
                    <a:pt x="95" y="2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1" y="33"/>
                  </a:lnTo>
                  <a:lnTo>
                    <a:pt x="66" y="30"/>
                  </a:lnTo>
                  <a:lnTo>
                    <a:pt x="66" y="30"/>
                  </a:lnTo>
                  <a:lnTo>
                    <a:pt x="59" y="26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6" y="26"/>
                  </a:lnTo>
                  <a:lnTo>
                    <a:pt x="41" y="28"/>
                  </a:lnTo>
                  <a:lnTo>
                    <a:pt x="36" y="30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29" y="38"/>
                  </a:lnTo>
                  <a:lnTo>
                    <a:pt x="26" y="41"/>
                  </a:lnTo>
                  <a:lnTo>
                    <a:pt x="25" y="48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9"/>
                  </a:lnTo>
                  <a:lnTo>
                    <a:pt x="26" y="64"/>
                  </a:lnTo>
                  <a:lnTo>
                    <a:pt x="29" y="69"/>
                  </a:lnTo>
                  <a:lnTo>
                    <a:pt x="33" y="72"/>
                  </a:lnTo>
                  <a:lnTo>
                    <a:pt x="33" y="72"/>
                  </a:lnTo>
                  <a:lnTo>
                    <a:pt x="36" y="76"/>
                  </a:lnTo>
                  <a:lnTo>
                    <a:pt x="41" y="79"/>
                  </a:lnTo>
                  <a:lnTo>
                    <a:pt x="46" y="81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9" y="79"/>
                  </a:lnTo>
                  <a:lnTo>
                    <a:pt x="66" y="77"/>
                  </a:lnTo>
                  <a:lnTo>
                    <a:pt x="66" y="77"/>
                  </a:lnTo>
                  <a:lnTo>
                    <a:pt x="71" y="72"/>
                  </a:lnTo>
                  <a:lnTo>
                    <a:pt x="74" y="68"/>
                  </a:lnTo>
                  <a:lnTo>
                    <a:pt x="97" y="81"/>
                  </a:lnTo>
                  <a:lnTo>
                    <a:pt x="97" y="81"/>
                  </a:lnTo>
                  <a:lnTo>
                    <a:pt x="89" y="91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66" y="104"/>
                  </a:lnTo>
                  <a:lnTo>
                    <a:pt x="51" y="107"/>
                  </a:lnTo>
                  <a:lnTo>
                    <a:pt x="51" y="10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68"/>
            <p:cNvSpPr/>
            <p:nvPr/>
          </p:nvSpPr>
          <p:spPr>
            <a:xfrm>
              <a:off x="2195915" y="347320"/>
              <a:ext cx="59669" cy="56764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40" y="54"/>
                  </a:moveTo>
                  <a:lnTo>
                    <a:pt x="59" y="0"/>
                  </a:lnTo>
                  <a:lnTo>
                    <a:pt x="81" y="0"/>
                  </a:lnTo>
                  <a:lnTo>
                    <a:pt x="51" y="77"/>
                  </a:lnTo>
                  <a:lnTo>
                    <a:pt x="28" y="7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68"/>
            <p:cNvSpPr/>
            <p:nvPr/>
          </p:nvSpPr>
          <p:spPr>
            <a:xfrm>
              <a:off x="512088" y="364785"/>
              <a:ext cx="149901" cy="144092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4" y="139"/>
                  </a:moveTo>
                  <a:lnTo>
                    <a:pt x="152" y="0"/>
                  </a:lnTo>
                  <a:lnTo>
                    <a:pt x="206" y="0"/>
                  </a:lnTo>
                  <a:lnTo>
                    <a:pt x="132" y="198"/>
                  </a:lnTo>
                  <a:lnTo>
                    <a:pt x="74" y="198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04" y="13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68"/>
            <p:cNvSpPr/>
            <p:nvPr/>
          </p:nvSpPr>
          <p:spPr>
            <a:xfrm>
              <a:off x="4068938" y="891664"/>
              <a:ext cx="13200" cy="99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68"/>
            <p:cNvSpPr/>
            <p:nvPr/>
          </p:nvSpPr>
          <p:spPr>
            <a:xfrm>
              <a:off x="4068938" y="912041"/>
              <a:ext cx="13200" cy="45300"/>
            </a:xfrm>
            <a:prstGeom prst="rect">
              <a:avLst/>
            </a:pr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68"/>
            <p:cNvSpPr/>
            <p:nvPr/>
          </p:nvSpPr>
          <p:spPr>
            <a:xfrm>
              <a:off x="1375104" y="1874104"/>
              <a:ext cx="119338" cy="113527"/>
            </a:xfrm>
            <a:custGeom>
              <a:avLst/>
              <a:gdLst/>
              <a:ahLst/>
              <a:cxnLst/>
              <a:rect l="l" t="t" r="r" b="b"/>
              <a:pathLst>
                <a:path w="165" h="157" extrusionOk="0">
                  <a:moveTo>
                    <a:pt x="83" y="111"/>
                  </a:moveTo>
                  <a:lnTo>
                    <a:pt x="121" y="0"/>
                  </a:lnTo>
                  <a:lnTo>
                    <a:pt x="165" y="0"/>
                  </a:lnTo>
                  <a:lnTo>
                    <a:pt x="106" y="157"/>
                  </a:lnTo>
                  <a:lnTo>
                    <a:pt x="60" y="157"/>
                  </a:lnTo>
                  <a:lnTo>
                    <a:pt x="0" y="0"/>
                  </a:lnTo>
                  <a:lnTo>
                    <a:pt x="45" y="0"/>
                  </a:lnTo>
                  <a:lnTo>
                    <a:pt x="83" y="111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68"/>
            <p:cNvSpPr/>
            <p:nvPr/>
          </p:nvSpPr>
          <p:spPr>
            <a:xfrm>
              <a:off x="4058750" y="2633858"/>
              <a:ext cx="29107" cy="29109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2" y="29"/>
                  </a:moveTo>
                  <a:lnTo>
                    <a:pt x="30" y="0"/>
                  </a:lnTo>
                  <a:lnTo>
                    <a:pt x="41" y="0"/>
                  </a:lnTo>
                  <a:lnTo>
                    <a:pt x="27" y="40"/>
                  </a:lnTo>
                  <a:lnTo>
                    <a:pt x="15" y="4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68"/>
            <p:cNvSpPr/>
            <p:nvPr/>
          </p:nvSpPr>
          <p:spPr>
            <a:xfrm>
              <a:off x="3191368" y="4242147"/>
              <a:ext cx="48027" cy="46575"/>
            </a:xfrm>
            <a:custGeom>
              <a:avLst/>
              <a:gdLst/>
              <a:ahLst/>
              <a:cxnLst/>
              <a:rect l="l" t="t" r="r" b="b"/>
              <a:pathLst>
                <a:path w="66" h="64" extrusionOk="0">
                  <a:moveTo>
                    <a:pt x="33" y="45"/>
                  </a:moveTo>
                  <a:lnTo>
                    <a:pt x="50" y="0"/>
                  </a:lnTo>
                  <a:lnTo>
                    <a:pt x="66" y="0"/>
                  </a:lnTo>
                  <a:lnTo>
                    <a:pt x="43" y="64"/>
                  </a:lnTo>
                  <a:lnTo>
                    <a:pt x="25" y="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68"/>
            <p:cNvSpPr/>
            <p:nvPr/>
          </p:nvSpPr>
          <p:spPr>
            <a:xfrm>
              <a:off x="106208" y="4519901"/>
              <a:ext cx="52165" cy="57131"/>
            </a:xfrm>
            <a:custGeom>
              <a:avLst/>
              <a:gdLst/>
              <a:ahLst/>
              <a:cxnLst/>
              <a:rect l="l" t="t" r="r" b="b"/>
              <a:pathLst>
                <a:path w="163" h="176" extrusionOk="0">
                  <a:moveTo>
                    <a:pt x="88" y="176"/>
                  </a:moveTo>
                  <a:lnTo>
                    <a:pt x="88" y="176"/>
                  </a:lnTo>
                  <a:lnTo>
                    <a:pt x="69" y="175"/>
                  </a:lnTo>
                  <a:lnTo>
                    <a:pt x="53" y="170"/>
                  </a:lnTo>
                  <a:lnTo>
                    <a:pt x="38" y="161"/>
                  </a:lnTo>
                  <a:lnTo>
                    <a:pt x="25" y="152"/>
                  </a:lnTo>
                  <a:lnTo>
                    <a:pt x="25" y="152"/>
                  </a:lnTo>
                  <a:lnTo>
                    <a:pt x="13" y="137"/>
                  </a:lnTo>
                  <a:lnTo>
                    <a:pt x="5" y="122"/>
                  </a:lnTo>
                  <a:lnTo>
                    <a:pt x="0" y="105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0" y="69"/>
                  </a:lnTo>
                  <a:lnTo>
                    <a:pt x="5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38" y="13"/>
                  </a:lnTo>
                  <a:lnTo>
                    <a:pt x="53" y="5"/>
                  </a:lnTo>
                  <a:lnTo>
                    <a:pt x="69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9" y="0"/>
                  </a:lnTo>
                  <a:lnTo>
                    <a:pt x="111" y="2"/>
                  </a:lnTo>
                  <a:lnTo>
                    <a:pt x="122" y="6"/>
                  </a:lnTo>
                  <a:lnTo>
                    <a:pt x="132" y="11"/>
                  </a:lnTo>
                  <a:lnTo>
                    <a:pt x="132" y="11"/>
                  </a:lnTo>
                  <a:lnTo>
                    <a:pt x="140" y="18"/>
                  </a:lnTo>
                  <a:lnTo>
                    <a:pt x="149" y="25"/>
                  </a:lnTo>
                  <a:lnTo>
                    <a:pt x="157" y="33"/>
                  </a:lnTo>
                  <a:lnTo>
                    <a:pt x="162" y="43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19" y="54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99" y="43"/>
                  </a:lnTo>
                  <a:lnTo>
                    <a:pt x="88" y="41"/>
                  </a:lnTo>
                  <a:lnTo>
                    <a:pt x="88" y="41"/>
                  </a:lnTo>
                  <a:lnTo>
                    <a:pt x="78" y="43"/>
                  </a:lnTo>
                  <a:lnTo>
                    <a:pt x="69" y="44"/>
                  </a:lnTo>
                  <a:lnTo>
                    <a:pt x="61" y="49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0" y="63"/>
                  </a:lnTo>
                  <a:lnTo>
                    <a:pt x="46" y="69"/>
                  </a:lnTo>
                  <a:lnTo>
                    <a:pt x="43" y="79"/>
                  </a:lnTo>
                  <a:lnTo>
                    <a:pt x="43" y="87"/>
                  </a:lnTo>
                  <a:lnTo>
                    <a:pt x="43" y="87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50" y="114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61" y="127"/>
                  </a:lnTo>
                  <a:lnTo>
                    <a:pt x="69" y="130"/>
                  </a:lnTo>
                  <a:lnTo>
                    <a:pt x="78" y="133"/>
                  </a:lnTo>
                  <a:lnTo>
                    <a:pt x="88" y="133"/>
                  </a:lnTo>
                  <a:lnTo>
                    <a:pt x="88" y="133"/>
                  </a:lnTo>
                  <a:lnTo>
                    <a:pt x="99" y="132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9" y="120"/>
                  </a:lnTo>
                  <a:lnTo>
                    <a:pt x="126" y="112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57" y="142"/>
                  </a:lnTo>
                  <a:lnTo>
                    <a:pt x="149" y="152"/>
                  </a:lnTo>
                  <a:lnTo>
                    <a:pt x="140" y="158"/>
                  </a:lnTo>
                  <a:lnTo>
                    <a:pt x="132" y="165"/>
                  </a:lnTo>
                  <a:lnTo>
                    <a:pt x="132" y="165"/>
                  </a:lnTo>
                  <a:lnTo>
                    <a:pt x="121" y="170"/>
                  </a:lnTo>
                  <a:lnTo>
                    <a:pt x="111" y="173"/>
                  </a:lnTo>
                  <a:lnTo>
                    <a:pt x="99" y="176"/>
                  </a:lnTo>
                  <a:lnTo>
                    <a:pt x="88" y="176"/>
                  </a:lnTo>
                  <a:lnTo>
                    <a:pt x="88" y="17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68"/>
            <p:cNvSpPr/>
            <p:nvPr/>
          </p:nvSpPr>
          <p:spPr>
            <a:xfrm>
              <a:off x="57273" y="3774943"/>
              <a:ext cx="164454" cy="167380"/>
            </a:xfrm>
            <a:custGeom>
              <a:avLst/>
              <a:gdLst/>
              <a:ahLst/>
              <a:cxnLst/>
              <a:rect l="l" t="t" r="r" b="b"/>
              <a:pathLst>
                <a:path w="226" h="229" extrusionOk="0">
                  <a:moveTo>
                    <a:pt x="193" y="196"/>
                  </a:moveTo>
                  <a:lnTo>
                    <a:pt x="193" y="196"/>
                  </a:lnTo>
                  <a:lnTo>
                    <a:pt x="184" y="202"/>
                  </a:lnTo>
                  <a:lnTo>
                    <a:pt x="176" y="209"/>
                  </a:lnTo>
                  <a:lnTo>
                    <a:pt x="166" y="216"/>
                  </a:lnTo>
                  <a:lnTo>
                    <a:pt x="156" y="221"/>
                  </a:lnTo>
                  <a:lnTo>
                    <a:pt x="147" y="224"/>
                  </a:lnTo>
                  <a:lnTo>
                    <a:pt x="135" y="225"/>
                  </a:lnTo>
                  <a:lnTo>
                    <a:pt x="123" y="227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0" y="227"/>
                  </a:lnTo>
                  <a:lnTo>
                    <a:pt x="89" y="225"/>
                  </a:lnTo>
                  <a:lnTo>
                    <a:pt x="79" y="224"/>
                  </a:lnTo>
                  <a:lnTo>
                    <a:pt x="67" y="221"/>
                  </a:lnTo>
                  <a:lnTo>
                    <a:pt x="57" y="216"/>
                  </a:lnTo>
                  <a:lnTo>
                    <a:pt x="49" y="209"/>
                  </a:lnTo>
                  <a:lnTo>
                    <a:pt x="39" y="202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24" y="188"/>
                  </a:lnTo>
                  <a:lnTo>
                    <a:pt x="18" y="178"/>
                  </a:lnTo>
                  <a:lnTo>
                    <a:pt x="11" y="168"/>
                  </a:lnTo>
                  <a:lnTo>
                    <a:pt x="8" y="158"/>
                  </a:lnTo>
                  <a:lnTo>
                    <a:pt x="3" y="148"/>
                  </a:lnTo>
                  <a:lnTo>
                    <a:pt x="1" y="138"/>
                  </a:lnTo>
                  <a:lnTo>
                    <a:pt x="0" y="127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1" y="92"/>
                  </a:lnTo>
                  <a:lnTo>
                    <a:pt x="3" y="80"/>
                  </a:lnTo>
                  <a:lnTo>
                    <a:pt x="8" y="70"/>
                  </a:lnTo>
                  <a:lnTo>
                    <a:pt x="11" y="61"/>
                  </a:lnTo>
                  <a:lnTo>
                    <a:pt x="18" y="51"/>
                  </a:lnTo>
                  <a:lnTo>
                    <a:pt x="24" y="42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41" y="26"/>
                  </a:lnTo>
                  <a:lnTo>
                    <a:pt x="49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100" y="1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3" y="1"/>
                  </a:lnTo>
                  <a:lnTo>
                    <a:pt x="135" y="3"/>
                  </a:lnTo>
                  <a:lnTo>
                    <a:pt x="147" y="5"/>
                  </a:lnTo>
                  <a:lnTo>
                    <a:pt x="156" y="8"/>
                  </a:lnTo>
                  <a:lnTo>
                    <a:pt x="166" y="13"/>
                  </a:lnTo>
                  <a:lnTo>
                    <a:pt x="175" y="19"/>
                  </a:lnTo>
                  <a:lnTo>
                    <a:pt x="184" y="26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201" y="42"/>
                  </a:lnTo>
                  <a:lnTo>
                    <a:pt x="208" y="51"/>
                  </a:lnTo>
                  <a:lnTo>
                    <a:pt x="213" y="61"/>
                  </a:lnTo>
                  <a:lnTo>
                    <a:pt x="217" y="70"/>
                  </a:lnTo>
                  <a:lnTo>
                    <a:pt x="221" y="80"/>
                  </a:lnTo>
                  <a:lnTo>
                    <a:pt x="224" y="92"/>
                  </a:lnTo>
                  <a:lnTo>
                    <a:pt x="226" y="102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7"/>
                  </a:lnTo>
                  <a:lnTo>
                    <a:pt x="224" y="136"/>
                  </a:lnTo>
                  <a:lnTo>
                    <a:pt x="221" y="148"/>
                  </a:lnTo>
                  <a:lnTo>
                    <a:pt x="217" y="158"/>
                  </a:lnTo>
                  <a:lnTo>
                    <a:pt x="213" y="168"/>
                  </a:lnTo>
                  <a:lnTo>
                    <a:pt x="208" y="178"/>
                  </a:lnTo>
                  <a:lnTo>
                    <a:pt x="201" y="188"/>
                  </a:lnTo>
                  <a:lnTo>
                    <a:pt x="193" y="196"/>
                  </a:lnTo>
                  <a:lnTo>
                    <a:pt x="193" y="196"/>
                  </a:lnTo>
                  <a:close/>
                  <a:moveTo>
                    <a:pt x="71" y="156"/>
                  </a:moveTo>
                  <a:lnTo>
                    <a:pt x="71" y="156"/>
                  </a:lnTo>
                  <a:lnTo>
                    <a:pt x="79" y="164"/>
                  </a:lnTo>
                  <a:lnTo>
                    <a:pt x="89" y="169"/>
                  </a:lnTo>
                  <a:lnTo>
                    <a:pt x="100" y="173"/>
                  </a:lnTo>
                  <a:lnTo>
                    <a:pt x="112" y="174"/>
                  </a:lnTo>
                  <a:lnTo>
                    <a:pt x="112" y="174"/>
                  </a:lnTo>
                  <a:lnTo>
                    <a:pt x="123" y="173"/>
                  </a:lnTo>
                  <a:lnTo>
                    <a:pt x="135" y="169"/>
                  </a:lnTo>
                  <a:lnTo>
                    <a:pt x="145" y="164"/>
                  </a:lnTo>
                  <a:lnTo>
                    <a:pt x="153" y="156"/>
                  </a:lnTo>
                  <a:lnTo>
                    <a:pt x="153" y="156"/>
                  </a:lnTo>
                  <a:lnTo>
                    <a:pt x="161" y="148"/>
                  </a:lnTo>
                  <a:lnTo>
                    <a:pt x="166" y="138"/>
                  </a:lnTo>
                  <a:lnTo>
                    <a:pt x="170" y="127"/>
                  </a:lnTo>
                  <a:lnTo>
                    <a:pt x="171" y="113"/>
                  </a:lnTo>
                  <a:lnTo>
                    <a:pt x="171" y="113"/>
                  </a:lnTo>
                  <a:lnTo>
                    <a:pt x="170" y="102"/>
                  </a:lnTo>
                  <a:lnTo>
                    <a:pt x="166" y="90"/>
                  </a:lnTo>
                  <a:lnTo>
                    <a:pt x="161" y="80"/>
                  </a:lnTo>
                  <a:lnTo>
                    <a:pt x="153" y="72"/>
                  </a:lnTo>
                  <a:lnTo>
                    <a:pt x="153" y="72"/>
                  </a:lnTo>
                  <a:lnTo>
                    <a:pt x="145" y="64"/>
                  </a:lnTo>
                  <a:lnTo>
                    <a:pt x="135" y="59"/>
                  </a:lnTo>
                  <a:lnTo>
                    <a:pt x="123" y="5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00" y="56"/>
                  </a:lnTo>
                  <a:lnTo>
                    <a:pt x="89" y="59"/>
                  </a:lnTo>
                  <a:lnTo>
                    <a:pt x="79" y="64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4" y="80"/>
                  </a:lnTo>
                  <a:lnTo>
                    <a:pt x="59" y="90"/>
                  </a:lnTo>
                  <a:lnTo>
                    <a:pt x="56" y="102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6" y="127"/>
                  </a:lnTo>
                  <a:lnTo>
                    <a:pt x="59" y="138"/>
                  </a:lnTo>
                  <a:lnTo>
                    <a:pt x="64" y="148"/>
                  </a:lnTo>
                  <a:lnTo>
                    <a:pt x="71" y="156"/>
                  </a:lnTo>
                  <a:lnTo>
                    <a:pt x="71" y="15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68"/>
            <p:cNvSpPr/>
            <p:nvPr/>
          </p:nvSpPr>
          <p:spPr>
            <a:xfrm>
              <a:off x="3654166" y="3630852"/>
              <a:ext cx="215390" cy="218320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254" y="255"/>
                  </a:moveTo>
                  <a:lnTo>
                    <a:pt x="254" y="255"/>
                  </a:lnTo>
                  <a:lnTo>
                    <a:pt x="244" y="265"/>
                  </a:lnTo>
                  <a:lnTo>
                    <a:pt x="233" y="275"/>
                  </a:lnTo>
                  <a:lnTo>
                    <a:pt x="220" y="282"/>
                  </a:lnTo>
                  <a:lnTo>
                    <a:pt x="206" y="288"/>
                  </a:lnTo>
                  <a:lnTo>
                    <a:pt x="193" y="293"/>
                  </a:lnTo>
                  <a:lnTo>
                    <a:pt x="180" y="297"/>
                  </a:lnTo>
                  <a:lnTo>
                    <a:pt x="165" y="298"/>
                  </a:lnTo>
                  <a:lnTo>
                    <a:pt x="149" y="298"/>
                  </a:lnTo>
                  <a:lnTo>
                    <a:pt x="149" y="298"/>
                  </a:lnTo>
                  <a:lnTo>
                    <a:pt x="134" y="298"/>
                  </a:lnTo>
                  <a:lnTo>
                    <a:pt x="119" y="297"/>
                  </a:lnTo>
                  <a:lnTo>
                    <a:pt x="104" y="293"/>
                  </a:lnTo>
                  <a:lnTo>
                    <a:pt x="91" y="288"/>
                  </a:lnTo>
                  <a:lnTo>
                    <a:pt x="78" y="282"/>
                  </a:lnTo>
                  <a:lnTo>
                    <a:pt x="66" y="275"/>
                  </a:lnTo>
                  <a:lnTo>
                    <a:pt x="55" y="265"/>
                  </a:lnTo>
                  <a:lnTo>
                    <a:pt x="43" y="255"/>
                  </a:lnTo>
                  <a:lnTo>
                    <a:pt x="43" y="255"/>
                  </a:lnTo>
                  <a:lnTo>
                    <a:pt x="33" y="244"/>
                  </a:lnTo>
                  <a:lnTo>
                    <a:pt x="25" y="232"/>
                  </a:lnTo>
                  <a:lnTo>
                    <a:pt x="17" y="221"/>
                  </a:lnTo>
                  <a:lnTo>
                    <a:pt x="12" y="207"/>
                  </a:lnTo>
                  <a:lnTo>
                    <a:pt x="7" y="194"/>
                  </a:lnTo>
                  <a:lnTo>
                    <a:pt x="4" y="179"/>
                  </a:lnTo>
                  <a:lnTo>
                    <a:pt x="2" y="16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33"/>
                  </a:lnTo>
                  <a:lnTo>
                    <a:pt x="4" y="118"/>
                  </a:lnTo>
                  <a:lnTo>
                    <a:pt x="7" y="105"/>
                  </a:lnTo>
                  <a:lnTo>
                    <a:pt x="12" y="90"/>
                  </a:lnTo>
                  <a:lnTo>
                    <a:pt x="17" y="79"/>
                  </a:lnTo>
                  <a:lnTo>
                    <a:pt x="25" y="66"/>
                  </a:lnTo>
                  <a:lnTo>
                    <a:pt x="33" y="5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55" y="33"/>
                  </a:lnTo>
                  <a:lnTo>
                    <a:pt x="66" y="24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4" y="6"/>
                  </a:lnTo>
                  <a:lnTo>
                    <a:pt x="119" y="3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64" y="0"/>
                  </a:lnTo>
                  <a:lnTo>
                    <a:pt x="178" y="3"/>
                  </a:lnTo>
                  <a:lnTo>
                    <a:pt x="193" y="6"/>
                  </a:lnTo>
                  <a:lnTo>
                    <a:pt x="206" y="11"/>
                  </a:lnTo>
                  <a:lnTo>
                    <a:pt x="220" y="16"/>
                  </a:lnTo>
                  <a:lnTo>
                    <a:pt x="231" y="24"/>
                  </a:lnTo>
                  <a:lnTo>
                    <a:pt x="244" y="3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64" y="54"/>
                  </a:lnTo>
                  <a:lnTo>
                    <a:pt x="274" y="66"/>
                  </a:lnTo>
                  <a:lnTo>
                    <a:pt x="281" y="79"/>
                  </a:lnTo>
                  <a:lnTo>
                    <a:pt x="287" y="92"/>
                  </a:lnTo>
                  <a:lnTo>
                    <a:pt x="292" y="105"/>
                  </a:lnTo>
                  <a:lnTo>
                    <a:pt x="296" y="118"/>
                  </a:lnTo>
                  <a:lnTo>
                    <a:pt x="297" y="133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65"/>
                  </a:lnTo>
                  <a:lnTo>
                    <a:pt x="296" y="179"/>
                  </a:lnTo>
                  <a:lnTo>
                    <a:pt x="292" y="194"/>
                  </a:lnTo>
                  <a:lnTo>
                    <a:pt x="287" y="207"/>
                  </a:lnTo>
                  <a:lnTo>
                    <a:pt x="281" y="221"/>
                  </a:lnTo>
                  <a:lnTo>
                    <a:pt x="274" y="232"/>
                  </a:lnTo>
                  <a:lnTo>
                    <a:pt x="264" y="244"/>
                  </a:lnTo>
                  <a:lnTo>
                    <a:pt x="254" y="255"/>
                  </a:lnTo>
                  <a:lnTo>
                    <a:pt x="254" y="255"/>
                  </a:lnTo>
                  <a:close/>
                  <a:moveTo>
                    <a:pt x="94" y="206"/>
                  </a:moveTo>
                  <a:lnTo>
                    <a:pt x="94" y="206"/>
                  </a:lnTo>
                  <a:lnTo>
                    <a:pt x="106" y="214"/>
                  </a:lnTo>
                  <a:lnTo>
                    <a:pt x="119" y="222"/>
                  </a:lnTo>
                  <a:lnTo>
                    <a:pt x="134" y="226"/>
                  </a:lnTo>
                  <a:lnTo>
                    <a:pt x="149" y="227"/>
                  </a:lnTo>
                  <a:lnTo>
                    <a:pt x="149" y="227"/>
                  </a:lnTo>
                  <a:lnTo>
                    <a:pt x="165" y="226"/>
                  </a:lnTo>
                  <a:lnTo>
                    <a:pt x="178" y="222"/>
                  </a:lnTo>
                  <a:lnTo>
                    <a:pt x="192" y="214"/>
                  </a:lnTo>
                  <a:lnTo>
                    <a:pt x="203" y="206"/>
                  </a:lnTo>
                  <a:lnTo>
                    <a:pt x="203" y="206"/>
                  </a:lnTo>
                  <a:lnTo>
                    <a:pt x="213" y="193"/>
                  </a:lnTo>
                  <a:lnTo>
                    <a:pt x="220" y="179"/>
                  </a:lnTo>
                  <a:lnTo>
                    <a:pt x="225" y="165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5" y="133"/>
                  </a:lnTo>
                  <a:lnTo>
                    <a:pt x="220" y="118"/>
                  </a:lnTo>
                  <a:lnTo>
                    <a:pt x="213" y="105"/>
                  </a:lnTo>
                  <a:lnTo>
                    <a:pt x="203" y="94"/>
                  </a:lnTo>
                  <a:lnTo>
                    <a:pt x="203" y="94"/>
                  </a:lnTo>
                  <a:lnTo>
                    <a:pt x="192" y="84"/>
                  </a:lnTo>
                  <a:lnTo>
                    <a:pt x="178" y="77"/>
                  </a:lnTo>
                  <a:lnTo>
                    <a:pt x="165" y="72"/>
                  </a:lnTo>
                  <a:lnTo>
                    <a:pt x="149" y="71"/>
                  </a:lnTo>
                  <a:lnTo>
                    <a:pt x="149" y="71"/>
                  </a:lnTo>
                  <a:lnTo>
                    <a:pt x="134" y="72"/>
                  </a:lnTo>
                  <a:lnTo>
                    <a:pt x="119" y="77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86" y="105"/>
                  </a:lnTo>
                  <a:lnTo>
                    <a:pt x="78" y="118"/>
                  </a:lnTo>
                  <a:lnTo>
                    <a:pt x="75" y="133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5" y="165"/>
                  </a:lnTo>
                  <a:lnTo>
                    <a:pt x="78" y="179"/>
                  </a:lnTo>
                  <a:lnTo>
                    <a:pt x="86" y="193"/>
                  </a:lnTo>
                  <a:lnTo>
                    <a:pt x="94" y="206"/>
                  </a:lnTo>
                  <a:lnTo>
                    <a:pt x="94" y="20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68"/>
            <p:cNvSpPr/>
            <p:nvPr/>
          </p:nvSpPr>
          <p:spPr>
            <a:xfrm>
              <a:off x="992350" y="4771937"/>
              <a:ext cx="39300" cy="221100"/>
            </a:xfrm>
            <a:prstGeom prst="rect">
              <a:avLst/>
            </a:pr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68"/>
            <p:cNvSpPr/>
            <p:nvPr/>
          </p:nvSpPr>
          <p:spPr>
            <a:xfrm>
              <a:off x="4128607" y="4633668"/>
              <a:ext cx="93142" cy="103339"/>
            </a:xfrm>
            <a:custGeom>
              <a:avLst/>
              <a:gdLst/>
              <a:ahLst/>
              <a:cxnLst/>
              <a:rect l="l" t="t" r="r" b="b"/>
              <a:pathLst>
                <a:path w="127" h="141" extrusionOk="0">
                  <a:moveTo>
                    <a:pt x="76" y="0"/>
                  </a:moveTo>
                  <a:lnTo>
                    <a:pt x="76" y="0"/>
                  </a:lnTo>
                  <a:lnTo>
                    <a:pt x="86" y="0"/>
                  </a:lnTo>
                  <a:lnTo>
                    <a:pt x="96" y="3"/>
                  </a:lnTo>
                  <a:lnTo>
                    <a:pt x="106" y="8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19" y="23"/>
                  </a:lnTo>
                  <a:lnTo>
                    <a:pt x="124" y="33"/>
                  </a:lnTo>
                  <a:lnTo>
                    <a:pt x="127" y="44"/>
                  </a:lnTo>
                  <a:lnTo>
                    <a:pt x="127" y="56"/>
                  </a:lnTo>
                  <a:lnTo>
                    <a:pt x="127" y="141"/>
                  </a:lnTo>
                  <a:lnTo>
                    <a:pt x="93" y="141"/>
                  </a:lnTo>
                  <a:lnTo>
                    <a:pt x="93" y="61"/>
                  </a:lnTo>
                  <a:lnTo>
                    <a:pt x="93" y="61"/>
                  </a:lnTo>
                  <a:lnTo>
                    <a:pt x="93" y="54"/>
                  </a:lnTo>
                  <a:lnTo>
                    <a:pt x="91" y="49"/>
                  </a:lnTo>
                  <a:lnTo>
                    <a:pt x="88" y="44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1" y="36"/>
                  </a:lnTo>
                  <a:lnTo>
                    <a:pt x="76" y="34"/>
                  </a:lnTo>
                  <a:lnTo>
                    <a:pt x="71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3" y="34"/>
                  </a:lnTo>
                  <a:lnTo>
                    <a:pt x="48" y="37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40" y="46"/>
                  </a:lnTo>
                  <a:lnTo>
                    <a:pt x="37" y="52"/>
                  </a:lnTo>
                  <a:lnTo>
                    <a:pt x="35" y="59"/>
                  </a:lnTo>
                  <a:lnTo>
                    <a:pt x="35" y="67"/>
                  </a:lnTo>
                  <a:lnTo>
                    <a:pt x="35" y="141"/>
                  </a:lnTo>
                  <a:lnTo>
                    <a:pt x="0" y="141"/>
                  </a:lnTo>
                  <a:lnTo>
                    <a:pt x="0" y="3"/>
                  </a:lnTo>
                  <a:lnTo>
                    <a:pt x="35" y="3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43" y="9"/>
                  </a:lnTo>
                  <a:lnTo>
                    <a:pt x="52" y="4"/>
                  </a:lnTo>
                  <a:lnTo>
                    <a:pt x="63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68"/>
            <p:cNvSpPr/>
            <p:nvPr/>
          </p:nvSpPr>
          <p:spPr>
            <a:xfrm>
              <a:off x="923948" y="2556110"/>
              <a:ext cx="71775" cy="79200"/>
            </a:xfrm>
            <a:custGeom>
              <a:avLst/>
              <a:gdLst/>
              <a:ahLst/>
              <a:cxnLst/>
              <a:rect l="l" t="t" r="r" b="b"/>
              <a:pathLst>
                <a:path w="143" h="158" extrusionOk="0">
                  <a:moveTo>
                    <a:pt x="85" y="0"/>
                  </a:moveTo>
                  <a:lnTo>
                    <a:pt x="85" y="0"/>
                  </a:lnTo>
                  <a:lnTo>
                    <a:pt x="97" y="0"/>
                  </a:lnTo>
                  <a:lnTo>
                    <a:pt x="109" y="3"/>
                  </a:lnTo>
                  <a:lnTo>
                    <a:pt x="118" y="10"/>
                  </a:lnTo>
                  <a:lnTo>
                    <a:pt x="127" y="17"/>
                  </a:lnTo>
                  <a:lnTo>
                    <a:pt x="127" y="17"/>
                  </a:lnTo>
                  <a:lnTo>
                    <a:pt x="133" y="26"/>
                  </a:lnTo>
                  <a:lnTo>
                    <a:pt x="138" y="36"/>
                  </a:lnTo>
                  <a:lnTo>
                    <a:pt x="141" y="50"/>
                  </a:lnTo>
                  <a:lnTo>
                    <a:pt x="143" y="63"/>
                  </a:lnTo>
                  <a:lnTo>
                    <a:pt x="143" y="158"/>
                  </a:lnTo>
                  <a:lnTo>
                    <a:pt x="104" y="15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1"/>
                  </a:lnTo>
                  <a:lnTo>
                    <a:pt x="102" y="55"/>
                  </a:lnTo>
                  <a:lnTo>
                    <a:pt x="99" y="50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0" y="41"/>
                  </a:lnTo>
                  <a:lnTo>
                    <a:pt x="85" y="38"/>
                  </a:lnTo>
                  <a:lnTo>
                    <a:pt x="80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66" y="38"/>
                  </a:lnTo>
                  <a:lnTo>
                    <a:pt x="59" y="40"/>
                  </a:lnTo>
                  <a:lnTo>
                    <a:pt x="54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4" y="51"/>
                  </a:lnTo>
                  <a:lnTo>
                    <a:pt x="43" y="58"/>
                  </a:lnTo>
                  <a:lnTo>
                    <a:pt x="41" y="66"/>
                  </a:lnTo>
                  <a:lnTo>
                    <a:pt x="39" y="74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39" y="3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47" y="12"/>
                  </a:lnTo>
                  <a:lnTo>
                    <a:pt x="57" y="5"/>
                  </a:lnTo>
                  <a:lnTo>
                    <a:pt x="71" y="2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68"/>
            <p:cNvSpPr/>
            <p:nvPr/>
          </p:nvSpPr>
          <p:spPr>
            <a:xfrm>
              <a:off x="3661443" y="1075053"/>
              <a:ext cx="48000" cy="351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68"/>
            <p:cNvSpPr/>
            <p:nvPr/>
          </p:nvSpPr>
          <p:spPr>
            <a:xfrm>
              <a:off x="3661443" y="1149282"/>
              <a:ext cx="48000" cy="157200"/>
            </a:xfrm>
            <a:prstGeom prst="rect">
              <a:avLst/>
            </a:pr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68"/>
            <p:cNvSpPr/>
            <p:nvPr/>
          </p:nvSpPr>
          <p:spPr>
            <a:xfrm>
              <a:off x="57273" y="657918"/>
              <a:ext cx="109151" cy="113527"/>
            </a:xfrm>
            <a:custGeom>
              <a:avLst/>
              <a:gdLst/>
              <a:ahLst/>
              <a:cxnLst/>
              <a:rect l="l" t="t" r="r" b="b"/>
              <a:pathLst>
                <a:path w="152" h="157" extrusionOk="0">
                  <a:moveTo>
                    <a:pt x="38" y="64"/>
                  </a:moveTo>
                  <a:lnTo>
                    <a:pt x="38" y="64"/>
                  </a:lnTo>
                  <a:lnTo>
                    <a:pt x="41" y="58"/>
                  </a:lnTo>
                  <a:lnTo>
                    <a:pt x="43" y="51"/>
                  </a:lnTo>
                  <a:lnTo>
                    <a:pt x="48" y="46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58" y="40"/>
                  </a:lnTo>
                  <a:lnTo>
                    <a:pt x="63" y="36"/>
                  </a:lnTo>
                  <a:lnTo>
                    <a:pt x="69" y="35"/>
                  </a:lnTo>
                  <a:lnTo>
                    <a:pt x="78" y="35"/>
                  </a:lnTo>
                  <a:lnTo>
                    <a:pt x="78" y="35"/>
                  </a:lnTo>
                  <a:lnTo>
                    <a:pt x="84" y="35"/>
                  </a:lnTo>
                  <a:lnTo>
                    <a:pt x="89" y="36"/>
                  </a:lnTo>
                  <a:lnTo>
                    <a:pt x="96" y="40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04" y="46"/>
                  </a:lnTo>
                  <a:lnTo>
                    <a:pt x="109" y="51"/>
                  </a:lnTo>
                  <a:lnTo>
                    <a:pt x="111" y="58"/>
                  </a:lnTo>
                  <a:lnTo>
                    <a:pt x="114" y="64"/>
                  </a:lnTo>
                  <a:lnTo>
                    <a:pt x="38" y="64"/>
                  </a:lnTo>
                  <a:close/>
                  <a:moveTo>
                    <a:pt x="78" y="0"/>
                  </a:moveTo>
                  <a:lnTo>
                    <a:pt x="78" y="0"/>
                  </a:lnTo>
                  <a:lnTo>
                    <a:pt x="61" y="2"/>
                  </a:lnTo>
                  <a:lnTo>
                    <a:pt x="46" y="7"/>
                  </a:lnTo>
                  <a:lnTo>
                    <a:pt x="33" y="1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2" y="35"/>
                  </a:lnTo>
                  <a:lnTo>
                    <a:pt x="5" y="48"/>
                  </a:lnTo>
                  <a:lnTo>
                    <a:pt x="2" y="63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94"/>
                  </a:lnTo>
                  <a:lnTo>
                    <a:pt x="5" y="109"/>
                  </a:lnTo>
                  <a:lnTo>
                    <a:pt x="12" y="122"/>
                  </a:lnTo>
                  <a:lnTo>
                    <a:pt x="21" y="134"/>
                  </a:lnTo>
                  <a:lnTo>
                    <a:pt x="21" y="134"/>
                  </a:lnTo>
                  <a:lnTo>
                    <a:pt x="33" y="144"/>
                  </a:lnTo>
                  <a:lnTo>
                    <a:pt x="48" y="150"/>
                  </a:lnTo>
                  <a:lnTo>
                    <a:pt x="63" y="155"/>
                  </a:lnTo>
                  <a:lnTo>
                    <a:pt x="79" y="157"/>
                  </a:lnTo>
                  <a:lnTo>
                    <a:pt x="79" y="157"/>
                  </a:lnTo>
                  <a:lnTo>
                    <a:pt x="91" y="155"/>
                  </a:lnTo>
                  <a:lnTo>
                    <a:pt x="99" y="153"/>
                  </a:lnTo>
                  <a:lnTo>
                    <a:pt x="109" y="152"/>
                  </a:lnTo>
                  <a:lnTo>
                    <a:pt x="117" y="148"/>
                  </a:lnTo>
                  <a:lnTo>
                    <a:pt x="124" y="144"/>
                  </a:lnTo>
                  <a:lnTo>
                    <a:pt x="132" y="139"/>
                  </a:lnTo>
                  <a:lnTo>
                    <a:pt x="139" y="132"/>
                  </a:lnTo>
                  <a:lnTo>
                    <a:pt x="144" y="125"/>
                  </a:lnTo>
                  <a:lnTo>
                    <a:pt x="114" y="107"/>
                  </a:lnTo>
                  <a:lnTo>
                    <a:pt x="114" y="107"/>
                  </a:lnTo>
                  <a:lnTo>
                    <a:pt x="107" y="114"/>
                  </a:lnTo>
                  <a:lnTo>
                    <a:pt x="99" y="117"/>
                  </a:lnTo>
                  <a:lnTo>
                    <a:pt x="91" y="120"/>
                  </a:lnTo>
                  <a:lnTo>
                    <a:pt x="81" y="122"/>
                  </a:lnTo>
                  <a:lnTo>
                    <a:pt x="81" y="122"/>
                  </a:lnTo>
                  <a:lnTo>
                    <a:pt x="66" y="120"/>
                  </a:lnTo>
                  <a:lnTo>
                    <a:pt x="59" y="117"/>
                  </a:lnTo>
                  <a:lnTo>
                    <a:pt x="53" y="115"/>
                  </a:lnTo>
                  <a:lnTo>
                    <a:pt x="48" y="111"/>
                  </a:lnTo>
                  <a:lnTo>
                    <a:pt x="45" y="106"/>
                  </a:lnTo>
                  <a:lnTo>
                    <a:pt x="41" y="101"/>
                  </a:lnTo>
                  <a:lnTo>
                    <a:pt x="40" y="94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0" y="63"/>
                  </a:lnTo>
                  <a:lnTo>
                    <a:pt x="145" y="48"/>
                  </a:lnTo>
                  <a:lnTo>
                    <a:pt x="139" y="35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19" y="13"/>
                  </a:lnTo>
                  <a:lnTo>
                    <a:pt x="107" y="7"/>
                  </a:lnTo>
                  <a:lnTo>
                    <a:pt x="92" y="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68"/>
            <p:cNvSpPr/>
            <p:nvPr/>
          </p:nvSpPr>
          <p:spPr>
            <a:xfrm>
              <a:off x="57273" y="4955953"/>
              <a:ext cx="54096" cy="51996"/>
            </a:xfrm>
            <a:custGeom>
              <a:avLst/>
              <a:gdLst/>
              <a:ahLst/>
              <a:cxnLst/>
              <a:rect l="l" t="t" r="r" b="b"/>
              <a:pathLst>
                <a:path w="168" h="161" extrusionOk="0">
                  <a:moveTo>
                    <a:pt x="84" y="112"/>
                  </a:moveTo>
                  <a:lnTo>
                    <a:pt x="124" y="0"/>
                  </a:lnTo>
                  <a:lnTo>
                    <a:pt x="168" y="0"/>
                  </a:lnTo>
                  <a:lnTo>
                    <a:pt x="109" y="161"/>
                  </a:lnTo>
                  <a:lnTo>
                    <a:pt x="61" y="161"/>
                  </a:lnTo>
                  <a:lnTo>
                    <a:pt x="0" y="0"/>
                  </a:lnTo>
                  <a:lnTo>
                    <a:pt x="46" y="0"/>
                  </a:lnTo>
                  <a:lnTo>
                    <a:pt x="84" y="11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68"/>
            <p:cNvSpPr/>
            <p:nvPr/>
          </p:nvSpPr>
          <p:spPr>
            <a:xfrm>
              <a:off x="1669082" y="4626391"/>
              <a:ext cx="110606" cy="104794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6" y="102"/>
                  </a:moveTo>
                  <a:lnTo>
                    <a:pt x="112" y="0"/>
                  </a:lnTo>
                  <a:lnTo>
                    <a:pt x="152" y="0"/>
                  </a:lnTo>
                  <a:lnTo>
                    <a:pt x="97" y="145"/>
                  </a:lnTo>
                  <a:lnTo>
                    <a:pt x="56" y="14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76" y="10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68"/>
            <p:cNvSpPr/>
            <p:nvPr/>
          </p:nvSpPr>
          <p:spPr>
            <a:xfrm>
              <a:off x="1988872" y="4873304"/>
              <a:ext cx="124682" cy="144000"/>
            </a:xfrm>
            <a:custGeom>
              <a:avLst/>
              <a:gdLst/>
              <a:ahLst/>
              <a:cxnLst/>
              <a:rect l="l" t="t" r="r" b="b"/>
              <a:pathLst>
                <a:path w="301" h="346" extrusionOk="0">
                  <a:moveTo>
                    <a:pt x="0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54" y="0"/>
                  </a:lnTo>
                  <a:lnTo>
                    <a:pt x="170" y="3"/>
                  </a:lnTo>
                  <a:lnTo>
                    <a:pt x="185" y="7"/>
                  </a:lnTo>
                  <a:lnTo>
                    <a:pt x="200" y="12"/>
                  </a:lnTo>
                  <a:lnTo>
                    <a:pt x="215" y="20"/>
                  </a:lnTo>
                  <a:lnTo>
                    <a:pt x="228" y="28"/>
                  </a:lnTo>
                  <a:lnTo>
                    <a:pt x="241" y="38"/>
                  </a:lnTo>
                  <a:lnTo>
                    <a:pt x="253" y="50"/>
                  </a:lnTo>
                  <a:lnTo>
                    <a:pt x="253" y="50"/>
                  </a:lnTo>
                  <a:lnTo>
                    <a:pt x="264" y="63"/>
                  </a:lnTo>
                  <a:lnTo>
                    <a:pt x="274" y="76"/>
                  </a:lnTo>
                  <a:lnTo>
                    <a:pt x="283" y="91"/>
                  </a:lnTo>
                  <a:lnTo>
                    <a:pt x="289" y="106"/>
                  </a:lnTo>
                  <a:lnTo>
                    <a:pt x="294" y="121"/>
                  </a:lnTo>
                  <a:lnTo>
                    <a:pt x="297" y="137"/>
                  </a:lnTo>
                  <a:lnTo>
                    <a:pt x="301" y="155"/>
                  </a:lnTo>
                  <a:lnTo>
                    <a:pt x="301" y="173"/>
                  </a:lnTo>
                  <a:lnTo>
                    <a:pt x="301" y="173"/>
                  </a:lnTo>
                  <a:lnTo>
                    <a:pt x="301" y="191"/>
                  </a:lnTo>
                  <a:lnTo>
                    <a:pt x="297" y="208"/>
                  </a:lnTo>
                  <a:lnTo>
                    <a:pt x="294" y="224"/>
                  </a:lnTo>
                  <a:lnTo>
                    <a:pt x="289" y="241"/>
                  </a:lnTo>
                  <a:lnTo>
                    <a:pt x="283" y="256"/>
                  </a:lnTo>
                  <a:lnTo>
                    <a:pt x="274" y="271"/>
                  </a:lnTo>
                  <a:lnTo>
                    <a:pt x="264" y="284"/>
                  </a:lnTo>
                  <a:lnTo>
                    <a:pt x="253" y="297"/>
                  </a:lnTo>
                  <a:lnTo>
                    <a:pt x="253" y="297"/>
                  </a:lnTo>
                  <a:lnTo>
                    <a:pt x="241" y="309"/>
                  </a:lnTo>
                  <a:lnTo>
                    <a:pt x="228" y="318"/>
                  </a:lnTo>
                  <a:lnTo>
                    <a:pt x="215" y="327"/>
                  </a:lnTo>
                  <a:lnTo>
                    <a:pt x="200" y="333"/>
                  </a:lnTo>
                  <a:lnTo>
                    <a:pt x="185" y="340"/>
                  </a:lnTo>
                  <a:lnTo>
                    <a:pt x="170" y="343"/>
                  </a:lnTo>
                  <a:lnTo>
                    <a:pt x="154" y="345"/>
                  </a:lnTo>
                  <a:lnTo>
                    <a:pt x="136" y="346"/>
                  </a:lnTo>
                  <a:lnTo>
                    <a:pt x="0" y="346"/>
                  </a:lnTo>
                  <a:lnTo>
                    <a:pt x="0" y="0"/>
                  </a:lnTo>
                  <a:close/>
                  <a:moveTo>
                    <a:pt x="68" y="281"/>
                  </a:moveTo>
                  <a:lnTo>
                    <a:pt x="136" y="281"/>
                  </a:lnTo>
                  <a:lnTo>
                    <a:pt x="136" y="281"/>
                  </a:lnTo>
                  <a:lnTo>
                    <a:pt x="157" y="279"/>
                  </a:lnTo>
                  <a:lnTo>
                    <a:pt x="167" y="277"/>
                  </a:lnTo>
                  <a:lnTo>
                    <a:pt x="177" y="274"/>
                  </a:lnTo>
                  <a:lnTo>
                    <a:pt x="185" y="269"/>
                  </a:lnTo>
                  <a:lnTo>
                    <a:pt x="193" y="264"/>
                  </a:lnTo>
                  <a:lnTo>
                    <a:pt x="202" y="257"/>
                  </a:lnTo>
                  <a:lnTo>
                    <a:pt x="208" y="251"/>
                  </a:lnTo>
                  <a:lnTo>
                    <a:pt x="208" y="251"/>
                  </a:lnTo>
                  <a:lnTo>
                    <a:pt x="215" y="243"/>
                  </a:lnTo>
                  <a:lnTo>
                    <a:pt x="220" y="234"/>
                  </a:lnTo>
                  <a:lnTo>
                    <a:pt x="225" y="226"/>
                  </a:lnTo>
                  <a:lnTo>
                    <a:pt x="230" y="216"/>
                  </a:lnTo>
                  <a:lnTo>
                    <a:pt x="235" y="196"/>
                  </a:lnTo>
                  <a:lnTo>
                    <a:pt x="236" y="173"/>
                  </a:lnTo>
                  <a:lnTo>
                    <a:pt x="236" y="173"/>
                  </a:lnTo>
                  <a:lnTo>
                    <a:pt x="235" y="150"/>
                  </a:lnTo>
                  <a:lnTo>
                    <a:pt x="230" y="129"/>
                  </a:lnTo>
                  <a:lnTo>
                    <a:pt x="225" y="121"/>
                  </a:lnTo>
                  <a:lnTo>
                    <a:pt x="220" y="111"/>
                  </a:lnTo>
                  <a:lnTo>
                    <a:pt x="215" y="102"/>
                  </a:lnTo>
                  <a:lnTo>
                    <a:pt x="208" y="96"/>
                  </a:lnTo>
                  <a:lnTo>
                    <a:pt x="208" y="96"/>
                  </a:lnTo>
                  <a:lnTo>
                    <a:pt x="202" y="88"/>
                  </a:lnTo>
                  <a:lnTo>
                    <a:pt x="193" y="83"/>
                  </a:lnTo>
                  <a:lnTo>
                    <a:pt x="185" y="76"/>
                  </a:lnTo>
                  <a:lnTo>
                    <a:pt x="177" y="73"/>
                  </a:lnTo>
                  <a:lnTo>
                    <a:pt x="167" y="69"/>
                  </a:lnTo>
                  <a:lnTo>
                    <a:pt x="157" y="66"/>
                  </a:lnTo>
                  <a:lnTo>
                    <a:pt x="136" y="65"/>
                  </a:lnTo>
                  <a:lnTo>
                    <a:pt x="68" y="65"/>
                  </a:lnTo>
                  <a:lnTo>
                    <a:pt x="68" y="281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68"/>
            <p:cNvSpPr/>
            <p:nvPr/>
          </p:nvSpPr>
          <p:spPr>
            <a:xfrm>
              <a:off x="1216365" y="242525"/>
              <a:ext cx="112457" cy="115200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201" y="125"/>
                  </a:moveTo>
                  <a:lnTo>
                    <a:pt x="53" y="125"/>
                  </a:lnTo>
                  <a:lnTo>
                    <a:pt x="53" y="125"/>
                  </a:lnTo>
                  <a:lnTo>
                    <a:pt x="56" y="133"/>
                  </a:lnTo>
                  <a:lnTo>
                    <a:pt x="59" y="142"/>
                  </a:lnTo>
                  <a:lnTo>
                    <a:pt x="64" y="148"/>
                  </a:lnTo>
                  <a:lnTo>
                    <a:pt x="71" y="153"/>
                  </a:lnTo>
                  <a:lnTo>
                    <a:pt x="79" y="156"/>
                  </a:lnTo>
                  <a:lnTo>
                    <a:pt x="87" y="160"/>
                  </a:lnTo>
                  <a:lnTo>
                    <a:pt x="97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22" y="161"/>
                  </a:lnTo>
                  <a:lnTo>
                    <a:pt x="133" y="158"/>
                  </a:lnTo>
                  <a:lnTo>
                    <a:pt x="143" y="151"/>
                  </a:lnTo>
                  <a:lnTo>
                    <a:pt x="151" y="143"/>
                  </a:lnTo>
                  <a:lnTo>
                    <a:pt x="193" y="166"/>
                  </a:lnTo>
                  <a:lnTo>
                    <a:pt x="193" y="166"/>
                  </a:lnTo>
                  <a:lnTo>
                    <a:pt x="184" y="176"/>
                  </a:lnTo>
                  <a:lnTo>
                    <a:pt x="176" y="184"/>
                  </a:lnTo>
                  <a:lnTo>
                    <a:pt x="168" y="193"/>
                  </a:lnTo>
                  <a:lnTo>
                    <a:pt x="156" y="198"/>
                  </a:lnTo>
                  <a:lnTo>
                    <a:pt x="145" y="203"/>
                  </a:lnTo>
                  <a:lnTo>
                    <a:pt x="133" y="206"/>
                  </a:lnTo>
                  <a:lnTo>
                    <a:pt x="120" y="208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84" y="208"/>
                  </a:lnTo>
                  <a:lnTo>
                    <a:pt x="72" y="204"/>
                  </a:lnTo>
                  <a:lnTo>
                    <a:pt x="62" y="201"/>
                  </a:lnTo>
                  <a:lnTo>
                    <a:pt x="54" y="198"/>
                  </a:lnTo>
                  <a:lnTo>
                    <a:pt x="44" y="193"/>
                  </a:lnTo>
                  <a:lnTo>
                    <a:pt x="36" y="186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1" y="171"/>
                  </a:lnTo>
                  <a:lnTo>
                    <a:pt x="16" y="163"/>
                  </a:lnTo>
                  <a:lnTo>
                    <a:pt x="11" y="155"/>
                  </a:lnTo>
                  <a:lnTo>
                    <a:pt x="6" y="145"/>
                  </a:lnTo>
                  <a:lnTo>
                    <a:pt x="3" y="135"/>
                  </a:lnTo>
                  <a:lnTo>
                    <a:pt x="1" y="12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" y="82"/>
                  </a:lnTo>
                  <a:lnTo>
                    <a:pt x="3" y="72"/>
                  </a:lnTo>
                  <a:lnTo>
                    <a:pt x="6" y="62"/>
                  </a:lnTo>
                  <a:lnTo>
                    <a:pt x="11" y="54"/>
                  </a:lnTo>
                  <a:lnTo>
                    <a:pt x="16" y="4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6" y="23"/>
                  </a:lnTo>
                  <a:lnTo>
                    <a:pt x="44" y="16"/>
                  </a:lnTo>
                  <a:lnTo>
                    <a:pt x="53" y="11"/>
                  </a:lnTo>
                  <a:lnTo>
                    <a:pt x="61" y="6"/>
                  </a:lnTo>
                  <a:lnTo>
                    <a:pt x="71" y="3"/>
                  </a:lnTo>
                  <a:lnTo>
                    <a:pt x="81" y="1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3" y="1"/>
                  </a:lnTo>
                  <a:lnTo>
                    <a:pt x="133" y="3"/>
                  </a:lnTo>
                  <a:lnTo>
                    <a:pt x="143" y="6"/>
                  </a:lnTo>
                  <a:lnTo>
                    <a:pt x="151" y="11"/>
                  </a:lnTo>
                  <a:lnTo>
                    <a:pt x="160" y="16"/>
                  </a:lnTo>
                  <a:lnTo>
                    <a:pt x="168" y="23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86" y="46"/>
                  </a:lnTo>
                  <a:lnTo>
                    <a:pt x="191" y="54"/>
                  </a:lnTo>
                  <a:lnTo>
                    <a:pt x="196" y="62"/>
                  </a:lnTo>
                  <a:lnTo>
                    <a:pt x="201" y="82"/>
                  </a:lnTo>
                  <a:lnTo>
                    <a:pt x="203" y="104"/>
                  </a:lnTo>
                  <a:lnTo>
                    <a:pt x="203" y="104"/>
                  </a:lnTo>
                  <a:lnTo>
                    <a:pt x="201" y="125"/>
                  </a:lnTo>
                  <a:lnTo>
                    <a:pt x="201" y="125"/>
                  </a:lnTo>
                  <a:close/>
                  <a:moveTo>
                    <a:pt x="51" y="86"/>
                  </a:moveTo>
                  <a:lnTo>
                    <a:pt x="151" y="86"/>
                  </a:lnTo>
                  <a:lnTo>
                    <a:pt x="151" y="86"/>
                  </a:lnTo>
                  <a:lnTo>
                    <a:pt x="150" y="76"/>
                  </a:lnTo>
                  <a:lnTo>
                    <a:pt x="145" y="69"/>
                  </a:lnTo>
                  <a:lnTo>
                    <a:pt x="140" y="61"/>
                  </a:lnTo>
                  <a:lnTo>
                    <a:pt x="135" y="56"/>
                  </a:lnTo>
                  <a:lnTo>
                    <a:pt x="135" y="56"/>
                  </a:lnTo>
                  <a:lnTo>
                    <a:pt x="127" y="51"/>
                  </a:lnTo>
                  <a:lnTo>
                    <a:pt x="120" y="48"/>
                  </a:lnTo>
                  <a:lnTo>
                    <a:pt x="112" y="46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94" y="46"/>
                  </a:lnTo>
                  <a:lnTo>
                    <a:pt x="84" y="48"/>
                  </a:lnTo>
                  <a:lnTo>
                    <a:pt x="76" y="51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2" y="62"/>
                  </a:lnTo>
                  <a:lnTo>
                    <a:pt x="57" y="69"/>
                  </a:lnTo>
                  <a:lnTo>
                    <a:pt x="54" y="76"/>
                  </a:lnTo>
                  <a:lnTo>
                    <a:pt x="51" y="86"/>
                  </a:lnTo>
                  <a:lnTo>
                    <a:pt x="51" y="86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Google Shape;2260;p69"/>
          <p:cNvPicPr preferRelativeResize="0"/>
          <p:nvPr/>
        </p:nvPicPr>
        <p:blipFill rotWithShape="1">
          <a:blip r:embed="rId3">
            <a:alphaModFix/>
          </a:blip>
          <a:srcRect l="8959" t="-586" r="-1227" b="30720"/>
          <a:stretch/>
        </p:blipFill>
        <p:spPr>
          <a:xfrm flipH="1">
            <a:off x="2940526" y="512275"/>
            <a:ext cx="4168199" cy="463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69"/>
          <p:cNvSpPr txBox="1"/>
          <p:nvPr/>
        </p:nvSpPr>
        <p:spPr>
          <a:xfrm>
            <a:off x="214325" y="4140000"/>
            <a:ext cx="43965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</a:pPr>
            <a:r>
              <a:rPr lang="ru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.NET Runtime issue 26053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</a:pPr>
            <a:r>
              <a:rPr lang="ru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.NET 7 против российской криптографии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2" name="Google Shape;2262;p69"/>
          <p:cNvSpPr/>
          <p:nvPr/>
        </p:nvSpPr>
        <p:spPr>
          <a:xfrm>
            <a:off x="904648" y="1806707"/>
            <a:ext cx="1237504" cy="1330325"/>
          </a:xfrm>
          <a:custGeom>
            <a:avLst/>
            <a:gdLst/>
            <a:ahLst/>
            <a:cxnLst/>
            <a:rect l="l" t="t" r="r" b="b"/>
            <a:pathLst>
              <a:path w="159" h="169" extrusionOk="0">
                <a:moveTo>
                  <a:pt x="61" y="2"/>
                </a:moveTo>
                <a:cubicBezTo>
                  <a:pt x="61" y="2"/>
                  <a:pt x="55" y="4"/>
                  <a:pt x="50" y="7"/>
                </a:cubicBezTo>
                <a:cubicBezTo>
                  <a:pt x="54" y="9"/>
                  <a:pt x="57" y="12"/>
                  <a:pt x="60" y="16"/>
                </a:cubicBezTo>
                <a:cubicBezTo>
                  <a:pt x="61" y="19"/>
                  <a:pt x="62" y="23"/>
                  <a:pt x="62" y="26"/>
                </a:cubicBezTo>
                <a:cubicBezTo>
                  <a:pt x="62" y="28"/>
                  <a:pt x="61" y="29"/>
                  <a:pt x="60" y="29"/>
                </a:cubicBezTo>
                <a:cubicBezTo>
                  <a:pt x="58" y="29"/>
                  <a:pt x="57" y="28"/>
                  <a:pt x="57" y="26"/>
                </a:cubicBezTo>
                <a:cubicBezTo>
                  <a:pt x="57" y="24"/>
                  <a:pt x="56" y="21"/>
                  <a:pt x="55" y="19"/>
                </a:cubicBezTo>
                <a:cubicBezTo>
                  <a:pt x="52" y="14"/>
                  <a:pt x="47" y="11"/>
                  <a:pt x="42" y="11"/>
                </a:cubicBezTo>
                <a:cubicBezTo>
                  <a:pt x="33" y="11"/>
                  <a:pt x="27" y="18"/>
                  <a:pt x="27" y="26"/>
                </a:cubicBezTo>
                <a:cubicBezTo>
                  <a:pt x="27" y="29"/>
                  <a:pt x="27" y="31"/>
                  <a:pt x="28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38" y="33"/>
                  <a:pt x="46" y="38"/>
                  <a:pt x="50" y="47"/>
                </a:cubicBezTo>
                <a:cubicBezTo>
                  <a:pt x="51" y="48"/>
                  <a:pt x="50" y="50"/>
                  <a:pt x="49" y="50"/>
                </a:cubicBezTo>
                <a:cubicBezTo>
                  <a:pt x="47" y="51"/>
                  <a:pt x="46" y="51"/>
                  <a:pt x="45" y="49"/>
                </a:cubicBezTo>
                <a:cubicBezTo>
                  <a:pt x="42" y="43"/>
                  <a:pt x="36" y="39"/>
                  <a:pt x="29" y="39"/>
                </a:cubicBezTo>
                <a:cubicBezTo>
                  <a:pt x="19" y="39"/>
                  <a:pt x="11" y="47"/>
                  <a:pt x="11" y="57"/>
                </a:cubicBezTo>
                <a:cubicBezTo>
                  <a:pt x="11" y="59"/>
                  <a:pt x="11" y="60"/>
                  <a:pt x="11" y="61"/>
                </a:cubicBezTo>
                <a:cubicBezTo>
                  <a:pt x="13" y="61"/>
                  <a:pt x="15" y="60"/>
                  <a:pt x="18" y="60"/>
                </a:cubicBezTo>
                <a:cubicBezTo>
                  <a:pt x="19" y="60"/>
                  <a:pt x="21" y="61"/>
                  <a:pt x="21" y="63"/>
                </a:cubicBezTo>
                <a:cubicBezTo>
                  <a:pt x="21" y="65"/>
                  <a:pt x="19" y="66"/>
                  <a:pt x="18" y="66"/>
                </a:cubicBezTo>
                <a:cubicBezTo>
                  <a:pt x="15" y="66"/>
                  <a:pt x="13" y="66"/>
                  <a:pt x="10" y="67"/>
                </a:cubicBezTo>
                <a:cubicBezTo>
                  <a:pt x="10" y="67"/>
                  <a:pt x="10" y="67"/>
                  <a:pt x="10" y="67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4" y="71"/>
                  <a:pt x="0" y="77"/>
                  <a:pt x="0" y="84"/>
                </a:cubicBezTo>
                <a:cubicBezTo>
                  <a:pt x="0" y="94"/>
                  <a:pt x="8" y="102"/>
                  <a:pt x="18" y="102"/>
                </a:cubicBezTo>
                <a:cubicBezTo>
                  <a:pt x="19" y="102"/>
                  <a:pt x="21" y="103"/>
                  <a:pt x="21" y="105"/>
                </a:cubicBezTo>
                <a:cubicBezTo>
                  <a:pt x="21" y="107"/>
                  <a:pt x="19" y="108"/>
                  <a:pt x="18" y="108"/>
                </a:cubicBezTo>
                <a:cubicBezTo>
                  <a:pt x="13" y="108"/>
                  <a:pt x="8" y="106"/>
                  <a:pt x="5" y="104"/>
                </a:cubicBezTo>
                <a:cubicBezTo>
                  <a:pt x="4" y="106"/>
                  <a:pt x="4" y="108"/>
                  <a:pt x="4" y="110"/>
                </a:cubicBezTo>
                <a:cubicBezTo>
                  <a:pt x="4" y="118"/>
                  <a:pt x="9" y="125"/>
                  <a:pt x="17" y="127"/>
                </a:cubicBezTo>
                <a:cubicBezTo>
                  <a:pt x="17" y="127"/>
                  <a:pt x="17" y="127"/>
                  <a:pt x="17" y="128"/>
                </a:cubicBezTo>
                <a:cubicBezTo>
                  <a:pt x="17" y="128"/>
                  <a:pt x="18" y="128"/>
                  <a:pt x="18" y="128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8" y="128"/>
                  <a:pt x="18" y="128"/>
                  <a:pt x="18" y="128"/>
                </a:cubicBezTo>
                <a:cubicBezTo>
                  <a:pt x="18" y="128"/>
                  <a:pt x="18" y="128"/>
                  <a:pt x="19" y="129"/>
                </a:cubicBezTo>
                <a:cubicBezTo>
                  <a:pt x="19" y="129"/>
                  <a:pt x="19" y="129"/>
                  <a:pt x="19" y="129"/>
                </a:cubicBezTo>
                <a:cubicBezTo>
                  <a:pt x="19" y="129"/>
                  <a:pt x="19" y="129"/>
                  <a:pt x="19" y="130"/>
                </a:cubicBezTo>
                <a:cubicBezTo>
                  <a:pt x="19" y="130"/>
                  <a:pt x="19" y="130"/>
                  <a:pt x="19" y="130"/>
                </a:cubicBezTo>
                <a:cubicBezTo>
                  <a:pt x="19" y="130"/>
                  <a:pt x="19" y="131"/>
                  <a:pt x="19" y="131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131"/>
                  <a:pt x="19" y="131"/>
                  <a:pt x="19" y="132"/>
                </a:cubicBezTo>
                <a:cubicBezTo>
                  <a:pt x="17" y="134"/>
                  <a:pt x="17" y="136"/>
                  <a:pt x="17" y="139"/>
                </a:cubicBezTo>
                <a:cubicBezTo>
                  <a:pt x="17" y="147"/>
                  <a:pt x="23" y="154"/>
                  <a:pt x="32" y="154"/>
                </a:cubicBezTo>
                <a:cubicBezTo>
                  <a:pt x="33" y="154"/>
                  <a:pt x="34" y="154"/>
                  <a:pt x="35" y="154"/>
                </a:cubicBezTo>
                <a:cubicBezTo>
                  <a:pt x="35" y="154"/>
                  <a:pt x="35" y="154"/>
                  <a:pt x="35" y="154"/>
                </a:cubicBezTo>
                <a:cubicBezTo>
                  <a:pt x="35" y="154"/>
                  <a:pt x="35" y="154"/>
                  <a:pt x="35" y="154"/>
                </a:cubicBezTo>
                <a:cubicBezTo>
                  <a:pt x="36" y="153"/>
                  <a:pt x="38" y="154"/>
                  <a:pt x="38" y="156"/>
                </a:cubicBezTo>
                <a:cubicBezTo>
                  <a:pt x="40" y="163"/>
                  <a:pt x="48" y="169"/>
                  <a:pt x="57" y="169"/>
                </a:cubicBezTo>
                <a:cubicBezTo>
                  <a:pt x="67" y="169"/>
                  <a:pt x="75" y="162"/>
                  <a:pt x="75" y="153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5" y="125"/>
                  <a:pt x="69" y="118"/>
                  <a:pt x="60" y="118"/>
                </a:cubicBezTo>
                <a:cubicBezTo>
                  <a:pt x="59" y="118"/>
                  <a:pt x="57" y="117"/>
                  <a:pt x="57" y="115"/>
                </a:cubicBezTo>
                <a:cubicBezTo>
                  <a:pt x="57" y="114"/>
                  <a:pt x="59" y="112"/>
                  <a:pt x="60" y="112"/>
                </a:cubicBezTo>
                <a:cubicBezTo>
                  <a:pt x="66" y="112"/>
                  <a:pt x="72" y="115"/>
                  <a:pt x="75" y="119"/>
                </a:cubicBezTo>
                <a:cubicBezTo>
                  <a:pt x="75" y="56"/>
                  <a:pt x="75" y="56"/>
                  <a:pt x="75" y="56"/>
                </a:cubicBezTo>
                <a:cubicBezTo>
                  <a:pt x="75" y="48"/>
                  <a:pt x="69" y="41"/>
                  <a:pt x="60" y="41"/>
                </a:cubicBezTo>
                <a:cubicBezTo>
                  <a:pt x="59" y="41"/>
                  <a:pt x="57" y="40"/>
                  <a:pt x="57" y="38"/>
                </a:cubicBezTo>
                <a:cubicBezTo>
                  <a:pt x="57" y="37"/>
                  <a:pt x="59" y="35"/>
                  <a:pt x="60" y="35"/>
                </a:cubicBezTo>
                <a:cubicBezTo>
                  <a:pt x="66" y="35"/>
                  <a:pt x="72" y="38"/>
                  <a:pt x="75" y="42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4"/>
                  <a:pt x="71" y="2"/>
                </a:cubicBezTo>
                <a:cubicBezTo>
                  <a:pt x="68" y="0"/>
                  <a:pt x="65" y="0"/>
                  <a:pt x="61" y="2"/>
                </a:cubicBezTo>
                <a:close/>
                <a:moveTo>
                  <a:pt x="50" y="142"/>
                </a:moveTo>
                <a:cubicBezTo>
                  <a:pt x="48" y="142"/>
                  <a:pt x="47" y="141"/>
                  <a:pt x="47" y="139"/>
                </a:cubicBezTo>
                <a:cubicBezTo>
                  <a:pt x="47" y="131"/>
                  <a:pt x="40" y="124"/>
                  <a:pt x="32" y="124"/>
                </a:cubicBezTo>
                <a:cubicBezTo>
                  <a:pt x="30" y="124"/>
                  <a:pt x="29" y="123"/>
                  <a:pt x="29" y="121"/>
                </a:cubicBezTo>
                <a:cubicBezTo>
                  <a:pt x="29" y="120"/>
                  <a:pt x="30" y="118"/>
                  <a:pt x="32" y="118"/>
                </a:cubicBezTo>
                <a:cubicBezTo>
                  <a:pt x="43" y="118"/>
                  <a:pt x="53" y="128"/>
                  <a:pt x="53" y="139"/>
                </a:cubicBezTo>
                <a:cubicBezTo>
                  <a:pt x="53" y="141"/>
                  <a:pt x="51" y="142"/>
                  <a:pt x="50" y="142"/>
                </a:cubicBezTo>
                <a:close/>
                <a:moveTo>
                  <a:pt x="68" y="84"/>
                </a:moveTo>
                <a:cubicBezTo>
                  <a:pt x="70" y="83"/>
                  <a:pt x="71" y="84"/>
                  <a:pt x="72" y="86"/>
                </a:cubicBezTo>
                <a:cubicBezTo>
                  <a:pt x="72" y="87"/>
                  <a:pt x="71" y="89"/>
                  <a:pt x="69" y="89"/>
                </a:cubicBezTo>
                <a:cubicBezTo>
                  <a:pt x="68" y="90"/>
                  <a:pt x="66" y="90"/>
                  <a:pt x="64" y="90"/>
                </a:cubicBezTo>
                <a:cubicBezTo>
                  <a:pt x="60" y="90"/>
                  <a:pt x="56" y="89"/>
                  <a:pt x="53" y="87"/>
                </a:cubicBezTo>
                <a:cubicBezTo>
                  <a:pt x="52" y="97"/>
                  <a:pt x="44" y="105"/>
                  <a:pt x="33" y="10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32" y="106"/>
                  <a:pt x="30" y="105"/>
                  <a:pt x="30" y="103"/>
                </a:cubicBezTo>
                <a:cubicBezTo>
                  <a:pt x="30" y="102"/>
                  <a:pt x="31" y="100"/>
                  <a:pt x="33" y="100"/>
                </a:cubicBezTo>
                <a:cubicBezTo>
                  <a:pt x="41" y="100"/>
                  <a:pt x="48" y="92"/>
                  <a:pt x="47" y="84"/>
                </a:cubicBezTo>
                <a:cubicBezTo>
                  <a:pt x="47" y="84"/>
                  <a:pt x="47" y="83"/>
                  <a:pt x="47" y="83"/>
                </a:cubicBezTo>
                <a:cubicBezTo>
                  <a:pt x="43" y="79"/>
                  <a:pt x="40" y="74"/>
                  <a:pt x="39" y="68"/>
                </a:cubicBezTo>
                <a:cubicBezTo>
                  <a:pt x="38" y="67"/>
                  <a:pt x="39" y="65"/>
                  <a:pt x="41" y="65"/>
                </a:cubicBezTo>
                <a:cubicBezTo>
                  <a:pt x="43" y="65"/>
                  <a:pt x="44" y="66"/>
                  <a:pt x="44" y="67"/>
                </a:cubicBezTo>
                <a:cubicBezTo>
                  <a:pt x="45" y="73"/>
                  <a:pt x="48" y="77"/>
                  <a:pt x="53" y="80"/>
                </a:cubicBezTo>
                <a:cubicBezTo>
                  <a:pt x="57" y="83"/>
                  <a:pt x="63" y="85"/>
                  <a:pt x="68" y="84"/>
                </a:cubicBezTo>
                <a:close/>
                <a:moveTo>
                  <a:pt x="141" y="108"/>
                </a:moveTo>
                <a:cubicBezTo>
                  <a:pt x="139" y="108"/>
                  <a:pt x="138" y="107"/>
                  <a:pt x="138" y="105"/>
                </a:cubicBezTo>
                <a:cubicBezTo>
                  <a:pt x="138" y="103"/>
                  <a:pt x="139" y="102"/>
                  <a:pt x="141" y="102"/>
                </a:cubicBezTo>
                <a:cubicBezTo>
                  <a:pt x="151" y="102"/>
                  <a:pt x="159" y="94"/>
                  <a:pt x="159" y="84"/>
                </a:cubicBezTo>
                <a:cubicBezTo>
                  <a:pt x="159" y="77"/>
                  <a:pt x="155" y="71"/>
                  <a:pt x="148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6" y="66"/>
                  <a:pt x="143" y="66"/>
                  <a:pt x="140" y="66"/>
                </a:cubicBezTo>
                <a:cubicBezTo>
                  <a:pt x="139" y="66"/>
                  <a:pt x="138" y="65"/>
                  <a:pt x="138" y="63"/>
                </a:cubicBezTo>
                <a:cubicBezTo>
                  <a:pt x="138" y="61"/>
                  <a:pt x="139" y="60"/>
                  <a:pt x="140" y="60"/>
                </a:cubicBezTo>
                <a:cubicBezTo>
                  <a:pt x="143" y="60"/>
                  <a:pt x="145" y="61"/>
                  <a:pt x="147" y="61"/>
                </a:cubicBezTo>
                <a:cubicBezTo>
                  <a:pt x="148" y="60"/>
                  <a:pt x="148" y="59"/>
                  <a:pt x="148" y="57"/>
                </a:cubicBezTo>
                <a:cubicBezTo>
                  <a:pt x="148" y="47"/>
                  <a:pt x="140" y="39"/>
                  <a:pt x="130" y="39"/>
                </a:cubicBezTo>
                <a:cubicBezTo>
                  <a:pt x="123" y="39"/>
                  <a:pt x="116" y="43"/>
                  <a:pt x="113" y="49"/>
                </a:cubicBezTo>
                <a:cubicBezTo>
                  <a:pt x="113" y="51"/>
                  <a:pt x="111" y="51"/>
                  <a:pt x="109" y="51"/>
                </a:cubicBezTo>
                <a:cubicBezTo>
                  <a:pt x="108" y="50"/>
                  <a:pt x="107" y="48"/>
                  <a:pt x="108" y="47"/>
                </a:cubicBezTo>
                <a:cubicBezTo>
                  <a:pt x="112" y="39"/>
                  <a:pt x="120" y="33"/>
                  <a:pt x="130" y="33"/>
                </a:cubicBezTo>
                <a:cubicBezTo>
                  <a:pt x="130" y="33"/>
                  <a:pt x="130" y="33"/>
                  <a:pt x="130" y="33"/>
                </a:cubicBezTo>
                <a:cubicBezTo>
                  <a:pt x="131" y="31"/>
                  <a:pt x="132" y="29"/>
                  <a:pt x="132" y="27"/>
                </a:cubicBezTo>
                <a:cubicBezTo>
                  <a:pt x="132" y="18"/>
                  <a:pt x="125" y="11"/>
                  <a:pt x="117" y="11"/>
                </a:cubicBezTo>
                <a:cubicBezTo>
                  <a:pt x="111" y="11"/>
                  <a:pt x="106" y="14"/>
                  <a:pt x="103" y="19"/>
                </a:cubicBezTo>
                <a:cubicBezTo>
                  <a:pt x="102" y="21"/>
                  <a:pt x="102" y="24"/>
                  <a:pt x="102" y="26"/>
                </a:cubicBezTo>
                <a:cubicBezTo>
                  <a:pt x="102" y="28"/>
                  <a:pt x="100" y="29"/>
                  <a:pt x="99" y="29"/>
                </a:cubicBezTo>
                <a:cubicBezTo>
                  <a:pt x="97" y="29"/>
                  <a:pt x="96" y="28"/>
                  <a:pt x="96" y="26"/>
                </a:cubicBezTo>
                <a:cubicBezTo>
                  <a:pt x="96" y="23"/>
                  <a:pt x="97" y="19"/>
                  <a:pt x="99" y="16"/>
                </a:cubicBezTo>
                <a:cubicBezTo>
                  <a:pt x="101" y="12"/>
                  <a:pt x="104" y="9"/>
                  <a:pt x="108" y="7"/>
                </a:cubicBezTo>
                <a:cubicBezTo>
                  <a:pt x="103" y="4"/>
                  <a:pt x="97" y="2"/>
                  <a:pt x="97" y="2"/>
                </a:cubicBezTo>
                <a:cubicBezTo>
                  <a:pt x="93" y="0"/>
                  <a:pt x="90" y="0"/>
                  <a:pt x="88" y="2"/>
                </a:cubicBezTo>
                <a:cubicBezTo>
                  <a:pt x="83" y="4"/>
                  <a:pt x="83" y="11"/>
                  <a:pt x="83" y="11"/>
                </a:cubicBezTo>
                <a:cubicBezTo>
                  <a:pt x="83" y="42"/>
                  <a:pt x="83" y="42"/>
                  <a:pt x="83" y="42"/>
                </a:cubicBezTo>
                <a:cubicBezTo>
                  <a:pt x="87" y="38"/>
                  <a:pt x="92" y="35"/>
                  <a:pt x="98" y="35"/>
                </a:cubicBezTo>
                <a:cubicBezTo>
                  <a:pt x="100" y="35"/>
                  <a:pt x="101" y="37"/>
                  <a:pt x="101" y="38"/>
                </a:cubicBezTo>
                <a:cubicBezTo>
                  <a:pt x="101" y="40"/>
                  <a:pt x="100" y="41"/>
                  <a:pt x="98" y="41"/>
                </a:cubicBezTo>
                <a:cubicBezTo>
                  <a:pt x="90" y="41"/>
                  <a:pt x="83" y="48"/>
                  <a:pt x="83" y="5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5"/>
                  <a:pt x="92" y="112"/>
                  <a:pt x="98" y="112"/>
                </a:cubicBezTo>
                <a:cubicBezTo>
                  <a:pt x="100" y="112"/>
                  <a:pt x="101" y="114"/>
                  <a:pt x="101" y="115"/>
                </a:cubicBezTo>
                <a:cubicBezTo>
                  <a:pt x="101" y="117"/>
                  <a:pt x="100" y="118"/>
                  <a:pt x="98" y="118"/>
                </a:cubicBezTo>
                <a:cubicBezTo>
                  <a:pt x="90" y="118"/>
                  <a:pt x="83" y="125"/>
                  <a:pt x="83" y="133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3" y="162"/>
                  <a:pt x="91" y="169"/>
                  <a:pt x="102" y="169"/>
                </a:cubicBezTo>
                <a:cubicBezTo>
                  <a:pt x="111" y="169"/>
                  <a:pt x="118" y="163"/>
                  <a:pt x="120" y="156"/>
                </a:cubicBezTo>
                <a:cubicBezTo>
                  <a:pt x="120" y="154"/>
                  <a:pt x="122" y="153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3" y="154"/>
                  <a:pt x="123" y="154"/>
                  <a:pt x="123" y="154"/>
                </a:cubicBezTo>
                <a:cubicBezTo>
                  <a:pt x="124" y="154"/>
                  <a:pt x="125" y="154"/>
                  <a:pt x="126" y="154"/>
                </a:cubicBezTo>
                <a:cubicBezTo>
                  <a:pt x="135" y="154"/>
                  <a:pt x="142" y="147"/>
                  <a:pt x="142" y="139"/>
                </a:cubicBezTo>
                <a:cubicBezTo>
                  <a:pt x="142" y="136"/>
                  <a:pt x="141" y="134"/>
                  <a:pt x="140" y="132"/>
                </a:cubicBezTo>
                <a:cubicBezTo>
                  <a:pt x="139" y="131"/>
                  <a:pt x="139" y="131"/>
                  <a:pt x="139" y="131"/>
                </a:cubicBezTo>
                <a:cubicBezTo>
                  <a:pt x="139" y="131"/>
                  <a:pt x="139" y="131"/>
                  <a:pt x="139" y="131"/>
                </a:cubicBezTo>
                <a:cubicBezTo>
                  <a:pt x="139" y="131"/>
                  <a:pt x="139" y="131"/>
                  <a:pt x="139" y="131"/>
                </a:cubicBezTo>
                <a:cubicBezTo>
                  <a:pt x="139" y="131"/>
                  <a:pt x="139" y="130"/>
                  <a:pt x="139" y="130"/>
                </a:cubicBezTo>
                <a:cubicBezTo>
                  <a:pt x="139" y="130"/>
                  <a:pt x="139" y="130"/>
                  <a:pt x="139" y="130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29"/>
                  <a:pt x="140" y="129"/>
                  <a:pt x="140" y="129"/>
                </a:cubicBezTo>
                <a:cubicBezTo>
                  <a:pt x="140" y="128"/>
                  <a:pt x="140" y="128"/>
                  <a:pt x="140" y="128"/>
                </a:cubicBezTo>
                <a:cubicBezTo>
                  <a:pt x="140" y="128"/>
                  <a:pt x="140" y="128"/>
                  <a:pt x="140" y="128"/>
                </a:cubicBezTo>
                <a:cubicBezTo>
                  <a:pt x="141" y="128"/>
                  <a:pt x="141" y="128"/>
                  <a:pt x="141" y="128"/>
                </a:cubicBezTo>
                <a:cubicBezTo>
                  <a:pt x="141" y="128"/>
                  <a:pt x="141" y="128"/>
                  <a:pt x="141" y="128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149" y="125"/>
                  <a:pt x="155" y="118"/>
                  <a:pt x="155" y="110"/>
                </a:cubicBezTo>
                <a:cubicBezTo>
                  <a:pt x="155" y="108"/>
                  <a:pt x="154" y="106"/>
                  <a:pt x="154" y="104"/>
                </a:cubicBezTo>
                <a:cubicBezTo>
                  <a:pt x="150" y="106"/>
                  <a:pt x="145" y="108"/>
                  <a:pt x="141" y="108"/>
                </a:cubicBezTo>
                <a:close/>
                <a:moveTo>
                  <a:pt x="94" y="90"/>
                </a:moveTo>
                <a:cubicBezTo>
                  <a:pt x="92" y="90"/>
                  <a:pt x="91" y="90"/>
                  <a:pt x="89" y="89"/>
                </a:cubicBezTo>
                <a:cubicBezTo>
                  <a:pt x="87" y="89"/>
                  <a:pt x="86" y="87"/>
                  <a:pt x="87" y="86"/>
                </a:cubicBezTo>
                <a:cubicBezTo>
                  <a:pt x="87" y="84"/>
                  <a:pt x="88" y="83"/>
                  <a:pt x="90" y="84"/>
                </a:cubicBezTo>
                <a:cubicBezTo>
                  <a:pt x="95" y="85"/>
                  <a:pt x="101" y="83"/>
                  <a:pt x="105" y="80"/>
                </a:cubicBezTo>
                <a:cubicBezTo>
                  <a:pt x="110" y="77"/>
                  <a:pt x="113" y="73"/>
                  <a:pt x="114" y="67"/>
                </a:cubicBezTo>
                <a:cubicBezTo>
                  <a:pt x="114" y="66"/>
                  <a:pt x="116" y="65"/>
                  <a:pt x="117" y="65"/>
                </a:cubicBezTo>
                <a:cubicBezTo>
                  <a:pt x="119" y="65"/>
                  <a:pt x="120" y="67"/>
                  <a:pt x="119" y="68"/>
                </a:cubicBezTo>
                <a:cubicBezTo>
                  <a:pt x="118" y="74"/>
                  <a:pt x="115" y="79"/>
                  <a:pt x="111" y="83"/>
                </a:cubicBezTo>
                <a:cubicBezTo>
                  <a:pt x="111" y="83"/>
                  <a:pt x="111" y="84"/>
                  <a:pt x="111" y="84"/>
                </a:cubicBezTo>
                <a:cubicBezTo>
                  <a:pt x="111" y="92"/>
                  <a:pt x="117" y="100"/>
                  <a:pt x="125" y="100"/>
                </a:cubicBezTo>
                <a:cubicBezTo>
                  <a:pt x="127" y="100"/>
                  <a:pt x="128" y="102"/>
                  <a:pt x="128" y="103"/>
                </a:cubicBezTo>
                <a:cubicBezTo>
                  <a:pt x="128" y="105"/>
                  <a:pt x="127" y="106"/>
                  <a:pt x="125" y="106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15" y="105"/>
                  <a:pt x="106" y="97"/>
                  <a:pt x="106" y="87"/>
                </a:cubicBezTo>
                <a:cubicBezTo>
                  <a:pt x="102" y="89"/>
                  <a:pt x="98" y="90"/>
                  <a:pt x="94" y="90"/>
                </a:cubicBezTo>
                <a:close/>
                <a:moveTo>
                  <a:pt x="126" y="124"/>
                </a:moveTo>
                <a:cubicBezTo>
                  <a:pt x="118" y="124"/>
                  <a:pt x="111" y="131"/>
                  <a:pt x="111" y="139"/>
                </a:cubicBezTo>
                <a:cubicBezTo>
                  <a:pt x="111" y="141"/>
                  <a:pt x="110" y="142"/>
                  <a:pt x="109" y="142"/>
                </a:cubicBezTo>
                <a:cubicBezTo>
                  <a:pt x="107" y="142"/>
                  <a:pt x="106" y="141"/>
                  <a:pt x="106" y="139"/>
                </a:cubicBezTo>
                <a:cubicBezTo>
                  <a:pt x="106" y="128"/>
                  <a:pt x="115" y="118"/>
                  <a:pt x="126" y="118"/>
                </a:cubicBezTo>
                <a:cubicBezTo>
                  <a:pt x="128" y="118"/>
                  <a:pt x="129" y="120"/>
                  <a:pt x="129" y="121"/>
                </a:cubicBezTo>
                <a:cubicBezTo>
                  <a:pt x="129" y="123"/>
                  <a:pt x="128" y="124"/>
                  <a:pt x="126" y="1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p69"/>
          <p:cNvSpPr/>
          <p:nvPr/>
        </p:nvSpPr>
        <p:spPr>
          <a:xfrm>
            <a:off x="6809132" y="1877869"/>
            <a:ext cx="1405235" cy="1188000"/>
          </a:xfrm>
          <a:custGeom>
            <a:avLst/>
            <a:gdLst/>
            <a:ahLst/>
            <a:cxnLst/>
            <a:rect l="l" t="t" r="r" b="b"/>
            <a:pathLst>
              <a:path w="422" h="357" extrusionOk="0">
                <a:moveTo>
                  <a:pt x="398" y="177"/>
                </a:moveTo>
                <a:lnTo>
                  <a:pt x="398" y="177"/>
                </a:lnTo>
                <a:lnTo>
                  <a:pt x="405" y="167"/>
                </a:lnTo>
                <a:lnTo>
                  <a:pt x="412" y="156"/>
                </a:lnTo>
                <a:lnTo>
                  <a:pt x="416" y="145"/>
                </a:lnTo>
                <a:lnTo>
                  <a:pt x="419" y="134"/>
                </a:lnTo>
                <a:lnTo>
                  <a:pt x="421" y="122"/>
                </a:lnTo>
                <a:lnTo>
                  <a:pt x="422" y="111"/>
                </a:lnTo>
                <a:lnTo>
                  <a:pt x="421" y="99"/>
                </a:lnTo>
                <a:lnTo>
                  <a:pt x="420" y="87"/>
                </a:lnTo>
                <a:lnTo>
                  <a:pt x="417" y="76"/>
                </a:lnTo>
                <a:lnTo>
                  <a:pt x="413" y="64"/>
                </a:lnTo>
                <a:lnTo>
                  <a:pt x="407" y="54"/>
                </a:lnTo>
                <a:lnTo>
                  <a:pt x="400" y="43"/>
                </a:lnTo>
                <a:lnTo>
                  <a:pt x="393" y="34"/>
                </a:lnTo>
                <a:lnTo>
                  <a:pt x="383" y="25"/>
                </a:lnTo>
                <a:lnTo>
                  <a:pt x="373" y="18"/>
                </a:lnTo>
                <a:lnTo>
                  <a:pt x="361" y="10"/>
                </a:lnTo>
                <a:lnTo>
                  <a:pt x="361" y="10"/>
                </a:lnTo>
                <a:lnTo>
                  <a:pt x="353" y="7"/>
                </a:lnTo>
                <a:lnTo>
                  <a:pt x="344" y="4"/>
                </a:lnTo>
                <a:lnTo>
                  <a:pt x="336" y="2"/>
                </a:lnTo>
                <a:lnTo>
                  <a:pt x="327" y="1"/>
                </a:lnTo>
                <a:lnTo>
                  <a:pt x="319" y="0"/>
                </a:lnTo>
                <a:lnTo>
                  <a:pt x="310" y="0"/>
                </a:lnTo>
                <a:lnTo>
                  <a:pt x="302" y="1"/>
                </a:lnTo>
                <a:lnTo>
                  <a:pt x="293" y="2"/>
                </a:lnTo>
                <a:lnTo>
                  <a:pt x="285" y="4"/>
                </a:lnTo>
                <a:lnTo>
                  <a:pt x="278" y="7"/>
                </a:lnTo>
                <a:lnTo>
                  <a:pt x="262" y="13"/>
                </a:lnTo>
                <a:lnTo>
                  <a:pt x="247" y="23"/>
                </a:lnTo>
                <a:lnTo>
                  <a:pt x="240" y="28"/>
                </a:lnTo>
                <a:lnTo>
                  <a:pt x="233" y="35"/>
                </a:lnTo>
                <a:lnTo>
                  <a:pt x="211" y="57"/>
                </a:lnTo>
                <a:lnTo>
                  <a:pt x="186" y="31"/>
                </a:lnTo>
                <a:lnTo>
                  <a:pt x="186" y="31"/>
                </a:lnTo>
                <a:lnTo>
                  <a:pt x="176" y="23"/>
                </a:lnTo>
                <a:lnTo>
                  <a:pt x="166" y="16"/>
                </a:lnTo>
                <a:lnTo>
                  <a:pt x="154" y="9"/>
                </a:lnTo>
                <a:lnTo>
                  <a:pt x="142" y="5"/>
                </a:lnTo>
                <a:lnTo>
                  <a:pt x="130" y="2"/>
                </a:lnTo>
                <a:lnTo>
                  <a:pt x="118" y="1"/>
                </a:lnTo>
                <a:lnTo>
                  <a:pt x="105" y="0"/>
                </a:lnTo>
                <a:lnTo>
                  <a:pt x="93" y="1"/>
                </a:lnTo>
                <a:lnTo>
                  <a:pt x="80" y="4"/>
                </a:lnTo>
                <a:lnTo>
                  <a:pt x="68" y="8"/>
                </a:lnTo>
                <a:lnTo>
                  <a:pt x="57" y="13"/>
                </a:lnTo>
                <a:lnTo>
                  <a:pt x="46" y="20"/>
                </a:lnTo>
                <a:lnTo>
                  <a:pt x="36" y="28"/>
                </a:lnTo>
                <a:lnTo>
                  <a:pt x="26" y="38"/>
                </a:lnTo>
                <a:lnTo>
                  <a:pt x="18" y="49"/>
                </a:lnTo>
                <a:lnTo>
                  <a:pt x="10" y="61"/>
                </a:lnTo>
                <a:lnTo>
                  <a:pt x="10" y="61"/>
                </a:lnTo>
                <a:lnTo>
                  <a:pt x="7" y="69"/>
                </a:lnTo>
                <a:lnTo>
                  <a:pt x="4" y="78"/>
                </a:lnTo>
                <a:lnTo>
                  <a:pt x="2" y="86"/>
                </a:lnTo>
                <a:lnTo>
                  <a:pt x="1" y="95"/>
                </a:lnTo>
                <a:lnTo>
                  <a:pt x="0" y="103"/>
                </a:lnTo>
                <a:lnTo>
                  <a:pt x="0" y="112"/>
                </a:lnTo>
                <a:lnTo>
                  <a:pt x="1" y="120"/>
                </a:lnTo>
                <a:lnTo>
                  <a:pt x="2" y="129"/>
                </a:lnTo>
                <a:lnTo>
                  <a:pt x="4" y="137"/>
                </a:lnTo>
                <a:lnTo>
                  <a:pt x="6" y="144"/>
                </a:lnTo>
                <a:lnTo>
                  <a:pt x="14" y="160"/>
                </a:lnTo>
                <a:lnTo>
                  <a:pt x="23" y="175"/>
                </a:lnTo>
                <a:lnTo>
                  <a:pt x="28" y="182"/>
                </a:lnTo>
                <a:lnTo>
                  <a:pt x="35" y="189"/>
                </a:lnTo>
                <a:lnTo>
                  <a:pt x="197" y="351"/>
                </a:lnTo>
                <a:lnTo>
                  <a:pt x="197" y="351"/>
                </a:lnTo>
                <a:lnTo>
                  <a:pt x="200" y="354"/>
                </a:lnTo>
                <a:lnTo>
                  <a:pt x="204" y="356"/>
                </a:lnTo>
                <a:lnTo>
                  <a:pt x="207" y="357"/>
                </a:lnTo>
                <a:lnTo>
                  <a:pt x="211" y="357"/>
                </a:lnTo>
                <a:lnTo>
                  <a:pt x="215" y="357"/>
                </a:lnTo>
                <a:lnTo>
                  <a:pt x="218" y="356"/>
                </a:lnTo>
                <a:lnTo>
                  <a:pt x="222" y="354"/>
                </a:lnTo>
                <a:lnTo>
                  <a:pt x="225" y="351"/>
                </a:lnTo>
                <a:lnTo>
                  <a:pt x="271" y="305"/>
                </a:lnTo>
                <a:lnTo>
                  <a:pt x="398" y="1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4" name="Google Shape;2264;p69"/>
          <p:cNvGrpSpPr/>
          <p:nvPr/>
        </p:nvGrpSpPr>
        <p:grpSpPr>
          <a:xfrm>
            <a:off x="1794900" y="2209425"/>
            <a:ext cx="5554200" cy="1080001"/>
            <a:chOff x="2101700" y="2361825"/>
            <a:chExt cx="5554200" cy="1080001"/>
          </a:xfrm>
        </p:grpSpPr>
        <p:pic>
          <p:nvPicPr>
            <p:cNvPr id="2265" name="Google Shape;2265;p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1700" y="2361825"/>
              <a:ext cx="1080001" cy="108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6" name="Google Shape;2266;p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75900" y="236182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70"/>
          <p:cNvPicPr preferRelativeResize="0"/>
          <p:nvPr/>
        </p:nvPicPr>
        <p:blipFill rotWithShape="1">
          <a:blip r:embed="rId3">
            <a:alphaModFix/>
          </a:blip>
          <a:srcRect l="40503" t="15764" r="13058" b="16462"/>
          <a:stretch/>
        </p:blipFill>
        <p:spPr>
          <a:xfrm>
            <a:off x="5223225" y="857250"/>
            <a:ext cx="3429002" cy="3417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70"/>
          <p:cNvSpPr txBox="1">
            <a:spLocks noGrp="1"/>
          </p:cNvSpPr>
          <p:nvPr>
            <p:ph type="title"/>
          </p:nvPr>
        </p:nvSpPr>
        <p:spPr>
          <a:xfrm>
            <a:off x="432054" y="410400"/>
            <a:ext cx="41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2273" name="Google Shape;2273;p70"/>
          <p:cNvSpPr txBox="1">
            <a:spLocks noGrp="1"/>
          </p:cNvSpPr>
          <p:nvPr>
            <p:ph type="body" idx="1"/>
          </p:nvPr>
        </p:nvSpPr>
        <p:spPr>
          <a:xfrm>
            <a:off x="432054" y="1314000"/>
            <a:ext cx="4156800" cy="34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/>
              <a:t>Максим Голев</a:t>
            </a:r>
            <a:endParaRPr sz="18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/>
              <a:t>Ведущий инженер-программист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info@develonica.com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2274" name="Google Shape;2274;p70"/>
          <p:cNvGrpSpPr/>
          <p:nvPr/>
        </p:nvGrpSpPr>
        <p:grpSpPr>
          <a:xfrm>
            <a:off x="5108932" y="2822266"/>
            <a:ext cx="205742" cy="285765"/>
            <a:chOff x="2682876" y="1038225"/>
            <a:chExt cx="157187" cy="214313"/>
          </a:xfrm>
        </p:grpSpPr>
        <p:sp>
          <p:nvSpPr>
            <p:cNvPr id="2275" name="Google Shape;2275;p70"/>
            <p:cNvSpPr/>
            <p:nvPr/>
          </p:nvSpPr>
          <p:spPr>
            <a:xfrm>
              <a:off x="2747963" y="1038225"/>
              <a:ext cx="92100" cy="333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70"/>
            <p:cNvSpPr/>
            <p:nvPr/>
          </p:nvSpPr>
          <p:spPr>
            <a:xfrm>
              <a:off x="2682876" y="1096963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88" h="87" extrusionOk="0">
                  <a:moveTo>
                    <a:pt x="28" y="61"/>
                  </a:moveTo>
                  <a:cubicBezTo>
                    <a:pt x="32" y="65"/>
                    <a:pt x="38" y="67"/>
                    <a:pt x="44" y="67"/>
                  </a:cubicBezTo>
                  <a:cubicBezTo>
                    <a:pt x="51" y="67"/>
                    <a:pt x="56" y="65"/>
                    <a:pt x="61" y="61"/>
                  </a:cubicBezTo>
                  <a:cubicBezTo>
                    <a:pt x="65" y="56"/>
                    <a:pt x="67" y="51"/>
                    <a:pt x="67" y="44"/>
                  </a:cubicBezTo>
                  <a:cubicBezTo>
                    <a:pt x="67" y="37"/>
                    <a:pt x="65" y="31"/>
                    <a:pt x="61" y="27"/>
                  </a:cubicBezTo>
                  <a:cubicBezTo>
                    <a:pt x="56" y="23"/>
                    <a:pt x="51" y="21"/>
                    <a:pt x="44" y="21"/>
                  </a:cubicBezTo>
                  <a:cubicBezTo>
                    <a:pt x="38" y="21"/>
                    <a:pt x="32" y="23"/>
                    <a:pt x="28" y="27"/>
                  </a:cubicBezTo>
                  <a:cubicBezTo>
                    <a:pt x="24" y="31"/>
                    <a:pt x="22" y="37"/>
                    <a:pt x="22" y="44"/>
                  </a:cubicBezTo>
                  <a:cubicBezTo>
                    <a:pt x="22" y="51"/>
                    <a:pt x="24" y="56"/>
                    <a:pt x="28" y="61"/>
                  </a:cubicBezTo>
                  <a:close/>
                  <a:moveTo>
                    <a:pt x="67" y="12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1" y="83"/>
                    <a:pt x="52" y="87"/>
                    <a:pt x="40" y="87"/>
                  </a:cubicBezTo>
                  <a:cubicBezTo>
                    <a:pt x="29" y="87"/>
                    <a:pt x="20" y="83"/>
                    <a:pt x="12" y="75"/>
                  </a:cubicBezTo>
                  <a:cubicBezTo>
                    <a:pt x="4" y="66"/>
                    <a:pt x="0" y="56"/>
                    <a:pt x="0" y="44"/>
                  </a:cubicBezTo>
                  <a:cubicBezTo>
                    <a:pt x="0" y="32"/>
                    <a:pt x="4" y="21"/>
                    <a:pt x="12" y="13"/>
                  </a:cubicBezTo>
                  <a:cubicBezTo>
                    <a:pt x="20" y="5"/>
                    <a:pt x="29" y="0"/>
                    <a:pt x="40" y="0"/>
                  </a:cubicBezTo>
                  <a:cubicBezTo>
                    <a:pt x="52" y="0"/>
                    <a:pt x="61" y="4"/>
                    <a:pt x="67" y="12"/>
                  </a:cubicBez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8"/>
          <p:cNvSpPr/>
          <p:nvPr/>
        </p:nvSpPr>
        <p:spPr>
          <a:xfrm>
            <a:off x="4730325" y="1440000"/>
            <a:ext cx="7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40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01.</a:t>
            </a:r>
            <a:endParaRPr sz="240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2" name="Google Shape;1852;p48"/>
          <p:cNvSpPr/>
          <p:nvPr/>
        </p:nvSpPr>
        <p:spPr>
          <a:xfrm>
            <a:off x="5370875" y="1440000"/>
            <a:ext cx="29532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язык программирования</a:t>
            </a: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53" name="Google Shape;1853;p48"/>
          <p:cNvSpPr/>
          <p:nvPr/>
        </p:nvSpPr>
        <p:spPr>
          <a:xfrm>
            <a:off x="4730325" y="2017204"/>
            <a:ext cx="7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40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02.</a:t>
            </a:r>
            <a:endParaRPr sz="240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4" name="Google Shape;1854;p48"/>
          <p:cNvSpPr/>
          <p:nvPr/>
        </p:nvSpPr>
        <p:spPr>
          <a:xfrm>
            <a:off x="5370875" y="2017204"/>
            <a:ext cx="295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задачи мы можем решать</a:t>
            </a: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55" name="Google Shape;1855;p48"/>
          <p:cNvSpPr/>
          <p:nvPr/>
        </p:nvSpPr>
        <p:spPr>
          <a:xfrm>
            <a:off x="4730325" y="2529301"/>
            <a:ext cx="7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40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03.</a:t>
            </a:r>
            <a:endParaRPr sz="240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6" name="Google Shape;1856;p48"/>
          <p:cNvSpPr/>
          <p:nvPr/>
        </p:nvSpPr>
        <p:spPr>
          <a:xfrm>
            <a:off x="5370875" y="2529301"/>
            <a:ext cx="29532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Сколько может стоить неправильный выбор языка разработки</a:t>
            </a: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57" name="Google Shape;1857;p48"/>
          <p:cNvSpPr/>
          <p:nvPr/>
        </p:nvSpPr>
        <p:spPr>
          <a:xfrm>
            <a:off x="4730325" y="3348602"/>
            <a:ext cx="7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40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04.</a:t>
            </a:r>
            <a:endParaRPr sz="240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8" name="Google Shape;1858;p48"/>
          <p:cNvSpPr/>
          <p:nvPr/>
        </p:nvSpPr>
        <p:spPr>
          <a:xfrm>
            <a:off x="5370875" y="3348602"/>
            <a:ext cx="2953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какие грабли наступал я сам</a:t>
            </a: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59" name="Google Shape;1859;p48"/>
          <p:cNvSpPr/>
          <p:nvPr/>
        </p:nvSpPr>
        <p:spPr>
          <a:xfrm>
            <a:off x="4730325" y="3870000"/>
            <a:ext cx="7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ru" sz="240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" sz="24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lang="ru" sz="240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40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60" name="Google Shape;1860;p48"/>
          <p:cNvSpPr/>
          <p:nvPr/>
        </p:nvSpPr>
        <p:spPr>
          <a:xfrm>
            <a:off x="5370875" y="3870000"/>
            <a:ext cx="2953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делать, чтобы никогда </a:t>
            </a:r>
            <a:b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 ошибаться с выбором😁</a:t>
            </a:r>
            <a:endParaRPr sz="1400" i="0" u="none" strike="noStrike" cap="none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61" name="Google Shape;1861;p48"/>
          <p:cNvSpPr txBox="1">
            <a:spLocks noGrp="1"/>
          </p:cNvSpPr>
          <p:nvPr>
            <p:ph type="title"/>
          </p:nvPr>
        </p:nvSpPr>
        <p:spPr>
          <a:xfrm>
            <a:off x="4554907" y="410400"/>
            <a:ext cx="41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рассмотрим</a:t>
            </a:r>
            <a:endParaRPr/>
          </a:p>
        </p:txBody>
      </p:sp>
      <p:pic>
        <p:nvPicPr>
          <p:cNvPr id="1862" name="Google Shape;1862;p48"/>
          <p:cNvPicPr preferRelativeResize="0"/>
          <p:nvPr/>
        </p:nvPicPr>
        <p:blipFill rotWithShape="1">
          <a:blip r:embed="rId3">
            <a:alphaModFix/>
          </a:blip>
          <a:srcRect l="29775" r="25130"/>
          <a:stretch/>
        </p:blipFill>
        <p:spPr>
          <a:xfrm>
            <a:off x="0" y="0"/>
            <a:ext cx="4315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3" name="Google Shape;1863;p48"/>
          <p:cNvGrpSpPr/>
          <p:nvPr/>
        </p:nvGrpSpPr>
        <p:grpSpPr>
          <a:xfrm>
            <a:off x="1052681" y="3023439"/>
            <a:ext cx="2568058" cy="1789361"/>
            <a:chOff x="1466156" y="3035264"/>
            <a:chExt cx="2568058" cy="1789361"/>
          </a:xfrm>
        </p:grpSpPr>
        <p:sp>
          <p:nvSpPr>
            <p:cNvPr id="1864" name="Google Shape;1864;p48"/>
            <p:cNvSpPr/>
            <p:nvPr/>
          </p:nvSpPr>
          <p:spPr>
            <a:xfrm>
              <a:off x="2401760" y="3802051"/>
              <a:ext cx="72441" cy="81065"/>
            </a:xfrm>
            <a:custGeom>
              <a:avLst/>
              <a:gdLst/>
              <a:ahLst/>
              <a:cxnLst/>
              <a:rect l="l" t="t" r="r" b="b"/>
              <a:pathLst>
                <a:path w="172" h="195" extrusionOk="0">
                  <a:moveTo>
                    <a:pt x="99" y="195"/>
                  </a:moveTo>
                  <a:cubicBezTo>
                    <a:pt x="137" y="195"/>
                    <a:pt x="160" y="178"/>
                    <a:pt x="172" y="16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31" y="144"/>
                    <a:pt x="118" y="151"/>
                    <a:pt x="101" y="151"/>
                  </a:cubicBezTo>
                  <a:cubicBezTo>
                    <a:pt x="71" y="151"/>
                    <a:pt x="51" y="129"/>
                    <a:pt x="51" y="97"/>
                  </a:cubicBezTo>
                  <a:cubicBezTo>
                    <a:pt x="51" y="65"/>
                    <a:pt x="71" y="43"/>
                    <a:pt x="101" y="43"/>
                  </a:cubicBezTo>
                  <a:cubicBezTo>
                    <a:pt x="118" y="43"/>
                    <a:pt x="131" y="50"/>
                    <a:pt x="140" y="6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60" y="16"/>
                    <a:pt x="137" y="0"/>
                    <a:pt x="99" y="0"/>
                  </a:cubicBezTo>
                  <a:cubicBezTo>
                    <a:pt x="41" y="0"/>
                    <a:pt x="0" y="40"/>
                    <a:pt x="0" y="97"/>
                  </a:cubicBezTo>
                  <a:cubicBezTo>
                    <a:pt x="0" y="154"/>
                    <a:pt x="41" y="195"/>
                    <a:pt x="99" y="19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5" name="Google Shape;1865;p48"/>
            <p:cNvGrpSpPr/>
            <p:nvPr/>
          </p:nvGrpSpPr>
          <p:grpSpPr>
            <a:xfrm>
              <a:off x="2768695" y="3658978"/>
              <a:ext cx="64085" cy="87440"/>
              <a:chOff x="2682876" y="1038225"/>
              <a:chExt cx="157187" cy="214313"/>
            </a:xfrm>
          </p:grpSpPr>
          <p:sp>
            <p:nvSpPr>
              <p:cNvPr id="1866" name="Google Shape;1866;p48"/>
              <p:cNvSpPr/>
              <p:nvPr/>
            </p:nvSpPr>
            <p:spPr>
              <a:xfrm>
                <a:off x="2747963" y="1038225"/>
                <a:ext cx="92100" cy="33300"/>
              </a:xfrm>
              <a:prstGeom prst="rect">
                <a:avLst/>
              </a:prstGeom>
              <a:solidFill>
                <a:srgbClr val="A61830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48"/>
              <p:cNvSpPr/>
              <p:nvPr/>
            </p:nvSpPr>
            <p:spPr>
              <a:xfrm>
                <a:off x="2682876" y="109696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28" y="61"/>
                    </a:moveTo>
                    <a:cubicBezTo>
                      <a:pt x="32" y="65"/>
                      <a:pt x="38" y="67"/>
                      <a:pt x="44" y="67"/>
                    </a:cubicBezTo>
                    <a:cubicBezTo>
                      <a:pt x="51" y="67"/>
                      <a:pt x="56" y="65"/>
                      <a:pt x="61" y="61"/>
                    </a:cubicBezTo>
                    <a:cubicBezTo>
                      <a:pt x="65" y="56"/>
                      <a:pt x="67" y="51"/>
                      <a:pt x="67" y="44"/>
                    </a:cubicBezTo>
                    <a:cubicBezTo>
                      <a:pt x="67" y="37"/>
                      <a:pt x="65" y="31"/>
                      <a:pt x="61" y="27"/>
                    </a:cubicBezTo>
                    <a:cubicBezTo>
                      <a:pt x="56" y="23"/>
                      <a:pt x="51" y="21"/>
                      <a:pt x="44" y="21"/>
                    </a:cubicBezTo>
                    <a:cubicBezTo>
                      <a:pt x="38" y="21"/>
                      <a:pt x="32" y="23"/>
                      <a:pt x="28" y="27"/>
                    </a:cubicBezTo>
                    <a:cubicBezTo>
                      <a:pt x="24" y="31"/>
                      <a:pt x="22" y="37"/>
                      <a:pt x="22" y="44"/>
                    </a:cubicBezTo>
                    <a:cubicBezTo>
                      <a:pt x="22" y="51"/>
                      <a:pt x="24" y="56"/>
                      <a:pt x="28" y="61"/>
                    </a:cubicBezTo>
                    <a:close/>
                    <a:moveTo>
                      <a:pt x="67" y="12"/>
                    </a:moveTo>
                    <a:cubicBezTo>
                      <a:pt x="67" y="3"/>
                      <a:pt x="67" y="3"/>
                      <a:pt x="67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1" y="83"/>
                      <a:pt x="52" y="87"/>
                      <a:pt x="40" y="87"/>
                    </a:cubicBezTo>
                    <a:cubicBezTo>
                      <a:pt x="29" y="87"/>
                      <a:pt x="20" y="83"/>
                      <a:pt x="12" y="75"/>
                    </a:cubicBezTo>
                    <a:cubicBezTo>
                      <a:pt x="4" y="66"/>
                      <a:pt x="0" y="56"/>
                      <a:pt x="0" y="44"/>
                    </a:cubicBezTo>
                    <a:cubicBezTo>
                      <a:pt x="0" y="32"/>
                      <a:pt x="4" y="21"/>
                      <a:pt x="12" y="13"/>
                    </a:cubicBezTo>
                    <a:cubicBezTo>
                      <a:pt x="20" y="5"/>
                      <a:pt x="29" y="0"/>
                      <a:pt x="40" y="0"/>
                    </a:cubicBezTo>
                    <a:cubicBezTo>
                      <a:pt x="52" y="0"/>
                      <a:pt x="61" y="4"/>
                      <a:pt x="67" y="12"/>
                    </a:cubicBezTo>
                    <a:close/>
                  </a:path>
                </a:pathLst>
              </a:custGeom>
              <a:solidFill>
                <a:srgbClr val="BA445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8" name="Google Shape;1868;p48"/>
            <p:cNvSpPr/>
            <p:nvPr/>
          </p:nvSpPr>
          <p:spPr>
            <a:xfrm>
              <a:off x="3068136" y="3713316"/>
              <a:ext cx="74423" cy="88731"/>
            </a:xfrm>
            <a:custGeom>
              <a:avLst/>
              <a:gdLst/>
              <a:ahLst/>
              <a:cxnLst/>
              <a:rect l="l" t="t" r="r" b="b"/>
              <a:pathLst>
                <a:path w="102" h="121" extrusionOk="0">
                  <a:moveTo>
                    <a:pt x="52" y="121"/>
                  </a:moveTo>
                  <a:cubicBezTo>
                    <a:pt x="84" y="121"/>
                    <a:pt x="102" y="105"/>
                    <a:pt x="102" y="84"/>
                  </a:cubicBezTo>
                  <a:cubicBezTo>
                    <a:pt x="102" y="37"/>
                    <a:pt x="33" y="52"/>
                    <a:pt x="33" y="34"/>
                  </a:cubicBezTo>
                  <a:cubicBezTo>
                    <a:pt x="33" y="28"/>
                    <a:pt x="41" y="23"/>
                    <a:pt x="52" y="23"/>
                  </a:cubicBezTo>
                  <a:cubicBezTo>
                    <a:pt x="66" y="23"/>
                    <a:pt x="79" y="29"/>
                    <a:pt x="86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7" y="6"/>
                    <a:pt x="71" y="0"/>
                    <a:pt x="51" y="0"/>
                  </a:cubicBezTo>
                  <a:cubicBezTo>
                    <a:pt x="21" y="0"/>
                    <a:pt x="4" y="17"/>
                    <a:pt x="4" y="36"/>
                  </a:cubicBezTo>
                  <a:cubicBezTo>
                    <a:pt x="4" y="82"/>
                    <a:pt x="73" y="66"/>
                    <a:pt x="73" y="85"/>
                  </a:cubicBezTo>
                  <a:cubicBezTo>
                    <a:pt x="73" y="92"/>
                    <a:pt x="66" y="98"/>
                    <a:pt x="53" y="98"/>
                  </a:cubicBezTo>
                  <a:cubicBezTo>
                    <a:pt x="39" y="98"/>
                    <a:pt x="22" y="90"/>
                    <a:pt x="13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15"/>
                    <a:pt x="32" y="121"/>
                    <a:pt x="52" y="121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3529408" y="3669667"/>
              <a:ext cx="60548" cy="66053"/>
            </a:xfrm>
            <a:custGeom>
              <a:avLst/>
              <a:gdLst/>
              <a:ahLst/>
              <a:cxnLst/>
              <a:rect l="l" t="t" r="r" b="b"/>
              <a:pathLst>
                <a:path w="45" h="49" extrusionOk="0">
                  <a:moveTo>
                    <a:pt x="23" y="49"/>
                  </a:moveTo>
                  <a:cubicBezTo>
                    <a:pt x="36" y="49"/>
                    <a:pt x="45" y="42"/>
                    <a:pt x="45" y="33"/>
                  </a:cubicBezTo>
                  <a:cubicBezTo>
                    <a:pt x="45" y="13"/>
                    <a:pt x="18" y="18"/>
                    <a:pt x="18" y="14"/>
                  </a:cubicBezTo>
                  <a:cubicBezTo>
                    <a:pt x="18" y="13"/>
                    <a:pt x="20" y="12"/>
                    <a:pt x="23" y="12"/>
                  </a:cubicBezTo>
                  <a:cubicBezTo>
                    <a:pt x="28" y="12"/>
                    <a:pt x="33" y="15"/>
                    <a:pt x="36" y="1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0" y="0"/>
                    <a:pt x="22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35"/>
                    <a:pt x="28" y="29"/>
                    <a:pt x="28" y="34"/>
                  </a:cubicBezTo>
                  <a:cubicBezTo>
                    <a:pt x="28" y="35"/>
                    <a:pt x="27" y="36"/>
                    <a:pt x="23" y="36"/>
                  </a:cubicBezTo>
                  <a:cubicBezTo>
                    <a:pt x="18" y="36"/>
                    <a:pt x="10" y="33"/>
                    <a:pt x="7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5" y="46"/>
                    <a:pt x="14" y="49"/>
                    <a:pt x="23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3768872" y="4187973"/>
              <a:ext cx="192975" cy="271599"/>
            </a:xfrm>
            <a:custGeom>
              <a:avLst/>
              <a:gdLst/>
              <a:ahLst/>
              <a:cxnLst/>
              <a:rect l="l" t="t" r="r" b="b"/>
              <a:pathLst>
                <a:path w="132" h="185" extrusionOk="0">
                  <a:moveTo>
                    <a:pt x="41" y="145"/>
                  </a:moveTo>
                  <a:cubicBezTo>
                    <a:pt x="48" y="152"/>
                    <a:pt x="56" y="155"/>
                    <a:pt x="66" y="155"/>
                  </a:cubicBezTo>
                  <a:cubicBezTo>
                    <a:pt x="75" y="155"/>
                    <a:pt x="84" y="152"/>
                    <a:pt x="90" y="145"/>
                  </a:cubicBezTo>
                  <a:cubicBezTo>
                    <a:pt x="97" y="138"/>
                    <a:pt x="100" y="130"/>
                    <a:pt x="100" y="120"/>
                  </a:cubicBezTo>
                  <a:cubicBezTo>
                    <a:pt x="100" y="109"/>
                    <a:pt x="97" y="101"/>
                    <a:pt x="90" y="95"/>
                  </a:cubicBezTo>
                  <a:cubicBezTo>
                    <a:pt x="84" y="88"/>
                    <a:pt x="75" y="85"/>
                    <a:pt x="66" y="85"/>
                  </a:cubicBezTo>
                  <a:cubicBezTo>
                    <a:pt x="56" y="85"/>
                    <a:pt x="48" y="88"/>
                    <a:pt x="41" y="95"/>
                  </a:cubicBezTo>
                  <a:cubicBezTo>
                    <a:pt x="35" y="101"/>
                    <a:pt x="32" y="109"/>
                    <a:pt x="32" y="120"/>
                  </a:cubicBezTo>
                  <a:cubicBezTo>
                    <a:pt x="32" y="130"/>
                    <a:pt x="35" y="138"/>
                    <a:pt x="41" y="145"/>
                  </a:cubicBezTo>
                  <a:close/>
                  <a:moveTo>
                    <a:pt x="100" y="72"/>
                  </a:moveTo>
                  <a:cubicBezTo>
                    <a:pt x="100" y="58"/>
                    <a:pt x="100" y="58"/>
                    <a:pt x="100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2" y="182"/>
                    <a:pt x="132" y="182"/>
                    <a:pt x="132" y="18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67"/>
                    <a:pt x="100" y="167"/>
                    <a:pt x="100" y="167"/>
                  </a:cubicBezTo>
                  <a:cubicBezTo>
                    <a:pt x="90" y="179"/>
                    <a:pt x="77" y="185"/>
                    <a:pt x="60" y="185"/>
                  </a:cubicBezTo>
                  <a:cubicBezTo>
                    <a:pt x="43" y="185"/>
                    <a:pt x="29" y="179"/>
                    <a:pt x="17" y="167"/>
                  </a:cubicBezTo>
                  <a:cubicBezTo>
                    <a:pt x="6" y="154"/>
                    <a:pt x="0" y="138"/>
                    <a:pt x="0" y="120"/>
                  </a:cubicBezTo>
                  <a:cubicBezTo>
                    <a:pt x="0" y="102"/>
                    <a:pt x="6" y="86"/>
                    <a:pt x="17" y="73"/>
                  </a:cubicBezTo>
                  <a:cubicBezTo>
                    <a:pt x="29" y="60"/>
                    <a:pt x="43" y="54"/>
                    <a:pt x="60" y="54"/>
                  </a:cubicBezTo>
                  <a:cubicBezTo>
                    <a:pt x="77" y="54"/>
                    <a:pt x="90" y="60"/>
                    <a:pt x="100" y="72"/>
                  </a:cubicBezTo>
                  <a:close/>
                  <a:moveTo>
                    <a:pt x="55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55" y="28"/>
                    <a:pt x="55" y="28"/>
                    <a:pt x="55" y="28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48"/>
            <p:cNvSpPr/>
            <p:nvPr/>
          </p:nvSpPr>
          <p:spPr>
            <a:xfrm>
              <a:off x="3251224" y="4630519"/>
              <a:ext cx="89307" cy="96676"/>
            </a:xfrm>
            <a:custGeom>
              <a:avLst/>
              <a:gdLst/>
              <a:ahLst/>
              <a:cxnLst/>
              <a:rect l="l" t="t" r="r" b="b"/>
              <a:pathLst>
                <a:path w="196" h="212" extrusionOk="0">
                  <a:moveTo>
                    <a:pt x="196" y="212"/>
                  </a:moveTo>
                  <a:lnTo>
                    <a:pt x="196" y="158"/>
                  </a:lnTo>
                  <a:lnTo>
                    <a:pt x="51" y="106"/>
                  </a:lnTo>
                  <a:lnTo>
                    <a:pt x="196" y="54"/>
                  </a:lnTo>
                  <a:lnTo>
                    <a:pt x="196" y="0"/>
                  </a:lnTo>
                  <a:lnTo>
                    <a:pt x="0" y="78"/>
                  </a:lnTo>
                  <a:lnTo>
                    <a:pt x="0" y="134"/>
                  </a:lnTo>
                  <a:lnTo>
                    <a:pt x="196" y="212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48"/>
            <p:cNvSpPr/>
            <p:nvPr/>
          </p:nvSpPr>
          <p:spPr>
            <a:xfrm>
              <a:off x="3387776" y="4692223"/>
              <a:ext cx="42712" cy="82254"/>
            </a:xfrm>
            <a:custGeom>
              <a:avLst/>
              <a:gdLst/>
              <a:ahLst/>
              <a:cxnLst/>
              <a:rect l="l" t="t" r="r" b="b"/>
              <a:pathLst>
                <a:path w="66" h="127" extrusionOk="0">
                  <a:moveTo>
                    <a:pt x="23" y="127"/>
                  </a:moveTo>
                  <a:lnTo>
                    <a:pt x="66" y="0"/>
                  </a:lnTo>
                  <a:lnTo>
                    <a:pt x="43" y="0"/>
                  </a:lnTo>
                  <a:lnTo>
                    <a:pt x="0" y="127"/>
                  </a:lnTo>
                  <a:lnTo>
                    <a:pt x="23" y="127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48"/>
            <p:cNvSpPr/>
            <p:nvPr/>
          </p:nvSpPr>
          <p:spPr>
            <a:xfrm>
              <a:off x="3589947" y="4704528"/>
              <a:ext cx="113775" cy="120096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83" y="55"/>
                  </a:moveTo>
                  <a:lnTo>
                    <a:pt x="83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5"/>
                  </a:lnTo>
                  <a:lnTo>
                    <a:pt x="0" y="88"/>
                  </a:lnTo>
                  <a:lnTo>
                    <a:pt x="83" y="55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48"/>
            <p:cNvSpPr/>
            <p:nvPr/>
          </p:nvSpPr>
          <p:spPr>
            <a:xfrm>
              <a:off x="1466156" y="3035264"/>
              <a:ext cx="114429" cy="123098"/>
            </a:xfrm>
            <a:custGeom>
              <a:avLst/>
              <a:gdLst/>
              <a:ahLst/>
              <a:cxnLst/>
              <a:rect l="l" t="t" r="r" b="b"/>
              <a:pathLst>
                <a:path w="196" h="212" extrusionOk="0">
                  <a:moveTo>
                    <a:pt x="196" y="212"/>
                  </a:moveTo>
                  <a:lnTo>
                    <a:pt x="196" y="158"/>
                  </a:lnTo>
                  <a:lnTo>
                    <a:pt x="51" y="106"/>
                  </a:lnTo>
                  <a:lnTo>
                    <a:pt x="196" y="54"/>
                  </a:lnTo>
                  <a:lnTo>
                    <a:pt x="196" y="0"/>
                  </a:lnTo>
                  <a:lnTo>
                    <a:pt x="0" y="78"/>
                  </a:lnTo>
                  <a:lnTo>
                    <a:pt x="0" y="134"/>
                  </a:lnTo>
                  <a:lnTo>
                    <a:pt x="196" y="212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48"/>
            <p:cNvSpPr/>
            <p:nvPr/>
          </p:nvSpPr>
          <p:spPr>
            <a:xfrm>
              <a:off x="1672959" y="3194100"/>
              <a:ext cx="66332" cy="127673"/>
            </a:xfrm>
            <a:custGeom>
              <a:avLst/>
              <a:gdLst/>
              <a:ahLst/>
              <a:cxnLst/>
              <a:rect l="l" t="t" r="r" b="b"/>
              <a:pathLst>
                <a:path w="66" h="127" extrusionOk="0">
                  <a:moveTo>
                    <a:pt x="23" y="127"/>
                  </a:moveTo>
                  <a:lnTo>
                    <a:pt x="66" y="0"/>
                  </a:lnTo>
                  <a:lnTo>
                    <a:pt x="43" y="0"/>
                  </a:lnTo>
                  <a:lnTo>
                    <a:pt x="0" y="127"/>
                  </a:lnTo>
                  <a:lnTo>
                    <a:pt x="23" y="127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48"/>
            <p:cNvSpPr/>
            <p:nvPr/>
          </p:nvSpPr>
          <p:spPr>
            <a:xfrm>
              <a:off x="1789542" y="3213201"/>
              <a:ext cx="83418" cy="88466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83" y="55"/>
                  </a:moveTo>
                  <a:lnTo>
                    <a:pt x="83" y="32"/>
                  </a:lnTo>
                  <a:lnTo>
                    <a:pt x="0" y="0"/>
                  </a:lnTo>
                  <a:lnTo>
                    <a:pt x="0" y="23"/>
                  </a:lnTo>
                  <a:lnTo>
                    <a:pt x="61" y="44"/>
                  </a:lnTo>
                  <a:lnTo>
                    <a:pt x="0" y="65"/>
                  </a:lnTo>
                  <a:lnTo>
                    <a:pt x="0" y="88"/>
                  </a:lnTo>
                  <a:lnTo>
                    <a:pt x="83" y="55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48"/>
            <p:cNvSpPr/>
            <p:nvPr/>
          </p:nvSpPr>
          <p:spPr>
            <a:xfrm>
              <a:off x="2920994" y="4375138"/>
              <a:ext cx="79398" cy="84445"/>
            </a:xfrm>
            <a:custGeom>
              <a:avLst/>
              <a:gdLst/>
              <a:ahLst/>
              <a:cxnLst/>
              <a:rect l="l" t="t" r="r" b="b"/>
              <a:pathLst>
                <a:path w="79" h="84" extrusionOk="0">
                  <a:moveTo>
                    <a:pt x="45" y="46"/>
                  </a:moveTo>
                  <a:lnTo>
                    <a:pt x="45" y="84"/>
                  </a:lnTo>
                  <a:lnTo>
                    <a:pt x="34" y="84"/>
                  </a:lnTo>
                  <a:lnTo>
                    <a:pt x="34" y="46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45" y="0"/>
                  </a:lnTo>
                  <a:lnTo>
                    <a:pt x="45" y="3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5F6D7A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48"/>
            <p:cNvSpPr/>
            <p:nvPr/>
          </p:nvSpPr>
          <p:spPr>
            <a:xfrm>
              <a:off x="3112952" y="4375151"/>
              <a:ext cx="192966" cy="107567"/>
            </a:xfrm>
            <a:custGeom>
              <a:avLst/>
              <a:gdLst/>
              <a:ahLst/>
              <a:cxnLst/>
              <a:rect l="l" t="t" r="r" b="b"/>
              <a:pathLst>
                <a:path w="192" h="107" extrusionOk="0">
                  <a:moveTo>
                    <a:pt x="0" y="107"/>
                  </a:moveTo>
                  <a:lnTo>
                    <a:pt x="0" y="85"/>
                  </a:lnTo>
                  <a:lnTo>
                    <a:pt x="192" y="85"/>
                  </a:lnTo>
                  <a:lnTo>
                    <a:pt x="192" y="107"/>
                  </a:lnTo>
                  <a:lnTo>
                    <a:pt x="0" y="107"/>
                  </a:lnTo>
                  <a:close/>
                  <a:moveTo>
                    <a:pt x="0" y="24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192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48"/>
            <p:cNvSpPr/>
            <p:nvPr/>
          </p:nvSpPr>
          <p:spPr>
            <a:xfrm>
              <a:off x="3869389" y="3169384"/>
              <a:ext cx="39196" cy="114603"/>
            </a:xfrm>
            <a:custGeom>
              <a:avLst/>
              <a:gdLst/>
              <a:ahLst/>
              <a:cxnLst/>
              <a:rect l="l" t="t" r="r" b="b"/>
              <a:pathLst>
                <a:path w="35" h="101" extrusionOk="0">
                  <a:moveTo>
                    <a:pt x="35" y="66"/>
                  </a:moveTo>
                  <a:cubicBezTo>
                    <a:pt x="35" y="53"/>
                    <a:pt x="26" y="46"/>
                    <a:pt x="17" y="46"/>
                  </a:cubicBezTo>
                  <a:cubicBezTo>
                    <a:pt x="8" y="46"/>
                    <a:pt x="0" y="53"/>
                    <a:pt x="0" y="62"/>
                  </a:cubicBezTo>
                  <a:cubicBezTo>
                    <a:pt x="0" y="71"/>
                    <a:pt x="6" y="77"/>
                    <a:pt x="14" y="77"/>
                  </a:cubicBezTo>
                  <a:cubicBezTo>
                    <a:pt x="16" y="77"/>
                    <a:pt x="17" y="77"/>
                    <a:pt x="18" y="77"/>
                  </a:cubicBezTo>
                  <a:cubicBezTo>
                    <a:pt x="16" y="83"/>
                    <a:pt x="9" y="90"/>
                    <a:pt x="3" y="92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28" y="93"/>
                    <a:pt x="35" y="80"/>
                    <a:pt x="35" y="66"/>
                  </a:cubicBezTo>
                  <a:close/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48"/>
            <p:cNvSpPr/>
            <p:nvPr/>
          </p:nvSpPr>
          <p:spPr>
            <a:xfrm>
              <a:off x="3978937" y="3193511"/>
              <a:ext cx="55277" cy="256351"/>
            </a:xfrm>
            <a:custGeom>
              <a:avLst/>
              <a:gdLst/>
              <a:ahLst/>
              <a:cxnLst/>
              <a:rect l="l" t="t" r="r" b="b"/>
              <a:pathLst>
                <a:path w="48" h="226" extrusionOk="0">
                  <a:moveTo>
                    <a:pt x="0" y="217"/>
                  </a:moveTo>
                  <a:cubicBezTo>
                    <a:pt x="4" y="209"/>
                    <a:pt x="8" y="201"/>
                    <a:pt x="11" y="193"/>
                  </a:cubicBezTo>
                  <a:cubicBezTo>
                    <a:pt x="14" y="185"/>
                    <a:pt x="17" y="177"/>
                    <a:pt x="19" y="169"/>
                  </a:cubicBezTo>
                  <a:cubicBezTo>
                    <a:pt x="22" y="161"/>
                    <a:pt x="23" y="152"/>
                    <a:pt x="25" y="143"/>
                  </a:cubicBezTo>
                  <a:cubicBezTo>
                    <a:pt x="26" y="134"/>
                    <a:pt x="27" y="124"/>
                    <a:pt x="27" y="113"/>
                  </a:cubicBezTo>
                  <a:cubicBezTo>
                    <a:pt x="27" y="102"/>
                    <a:pt x="26" y="92"/>
                    <a:pt x="25" y="83"/>
                  </a:cubicBezTo>
                  <a:cubicBezTo>
                    <a:pt x="23" y="74"/>
                    <a:pt x="22" y="65"/>
                    <a:pt x="19" y="57"/>
                  </a:cubicBezTo>
                  <a:cubicBezTo>
                    <a:pt x="17" y="49"/>
                    <a:pt x="14" y="40"/>
                    <a:pt x="11" y="33"/>
                  </a:cubicBezTo>
                  <a:cubicBezTo>
                    <a:pt x="8" y="25"/>
                    <a:pt x="4" y="17"/>
                    <a:pt x="0" y="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16"/>
                    <a:pt x="32" y="34"/>
                    <a:pt x="38" y="53"/>
                  </a:cubicBezTo>
                  <a:cubicBezTo>
                    <a:pt x="44" y="72"/>
                    <a:pt x="48" y="92"/>
                    <a:pt x="48" y="113"/>
                  </a:cubicBezTo>
                  <a:cubicBezTo>
                    <a:pt x="48" y="134"/>
                    <a:pt x="44" y="154"/>
                    <a:pt x="38" y="173"/>
                  </a:cubicBezTo>
                  <a:cubicBezTo>
                    <a:pt x="32" y="193"/>
                    <a:pt x="23" y="210"/>
                    <a:pt x="11" y="226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BA445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48"/>
            <p:cNvSpPr/>
            <p:nvPr/>
          </p:nvSpPr>
          <p:spPr>
            <a:xfrm>
              <a:off x="2683005" y="3552030"/>
              <a:ext cx="16800" cy="90000"/>
            </a:xfrm>
            <a:prstGeom prst="rect">
              <a:avLst/>
            </a:pr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9"/>
          <p:cNvSpPr txBox="1">
            <a:spLocks noGrp="1"/>
          </p:cNvSpPr>
          <p:nvPr>
            <p:ph type="title"/>
          </p:nvPr>
        </p:nvSpPr>
        <p:spPr>
          <a:xfrm>
            <a:off x="432000" y="2025450"/>
            <a:ext cx="82800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</a:t>
            </a:r>
            <a:br>
              <a:rPr lang="ru"/>
            </a:br>
            <a:r>
              <a:rPr lang="ru"/>
              <a:t>язык программирования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" name="Google Shape;18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75" y="1004650"/>
            <a:ext cx="970534" cy="9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30" y="2311922"/>
            <a:ext cx="970534" cy="9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885" y="1004650"/>
            <a:ext cx="970534" cy="9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50"/>
          <p:cNvPicPr preferRelativeResize="0"/>
          <p:nvPr/>
        </p:nvPicPr>
        <p:blipFill rotWithShape="1">
          <a:blip r:embed="rId6">
            <a:alphaModFix/>
          </a:blip>
          <a:srcRect t="18780" b="19764"/>
          <a:stretch/>
        </p:blipFill>
        <p:spPr>
          <a:xfrm>
            <a:off x="3677597" y="3646215"/>
            <a:ext cx="1458308" cy="89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50"/>
          <p:cNvPicPr preferRelativeResize="0"/>
          <p:nvPr/>
        </p:nvPicPr>
        <p:blipFill rotWithShape="1">
          <a:blip r:embed="rId7">
            <a:alphaModFix/>
          </a:blip>
          <a:srcRect t="7938" b="8498"/>
          <a:stretch/>
        </p:blipFill>
        <p:spPr>
          <a:xfrm>
            <a:off x="5680214" y="3680527"/>
            <a:ext cx="988478" cy="82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9575" y="2311922"/>
            <a:ext cx="970534" cy="9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9041" y="1004650"/>
            <a:ext cx="970534" cy="9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2310" y="3688819"/>
            <a:ext cx="810979" cy="8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52730" y="1004650"/>
            <a:ext cx="970534" cy="97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56214" y="2349096"/>
            <a:ext cx="896188" cy="89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85885" y="2311922"/>
            <a:ext cx="970534" cy="9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51"/>
          <p:cNvSpPr txBox="1"/>
          <p:nvPr/>
        </p:nvSpPr>
        <p:spPr>
          <a:xfrm>
            <a:off x="546563" y="1333256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400">
                <a:solidFill>
                  <a:srgbClr val="FAB6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8400">
              <a:solidFill>
                <a:srgbClr val="FAB6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7" name="Google Shape;1907;p51"/>
          <p:cNvSpPr txBox="1"/>
          <p:nvPr/>
        </p:nvSpPr>
        <p:spPr>
          <a:xfrm>
            <a:off x="3401700" y="1333256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400">
                <a:solidFill>
                  <a:srgbClr val="FAB6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8400">
              <a:solidFill>
                <a:srgbClr val="FAB6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8" name="Google Shape;1908;p51"/>
          <p:cNvSpPr txBox="1"/>
          <p:nvPr/>
        </p:nvSpPr>
        <p:spPr>
          <a:xfrm>
            <a:off x="6409238" y="1369200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400">
                <a:solidFill>
                  <a:srgbClr val="FAB6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8400">
              <a:solidFill>
                <a:srgbClr val="FAB6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9" name="Google Shape;1909;p51"/>
          <p:cNvSpPr txBox="1">
            <a:spLocks noGrp="1"/>
          </p:cNvSpPr>
          <p:nvPr>
            <p:ph type="title"/>
          </p:nvPr>
        </p:nvSpPr>
        <p:spPr>
          <a:xfrm>
            <a:off x="432000" y="410400"/>
            <a:ext cx="82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/>
              <a:t>Классификация языков программирования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51"/>
          <p:cNvSpPr txBox="1">
            <a:spLocks noGrp="1"/>
          </p:cNvSpPr>
          <p:nvPr>
            <p:ph type="body" idx="1"/>
          </p:nvPr>
        </p:nvSpPr>
        <p:spPr>
          <a:xfrm>
            <a:off x="432000" y="2688650"/>
            <a:ext cx="2695800" cy="20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Система </a:t>
            </a:r>
            <a:b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типов</a:t>
            </a:r>
            <a:endParaRPr sz="2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11" name="Google Shape;1911;p51"/>
          <p:cNvSpPr txBox="1">
            <a:spLocks noGrp="1"/>
          </p:cNvSpPr>
          <p:nvPr>
            <p:ph type="body" idx="2"/>
          </p:nvPr>
        </p:nvSpPr>
        <p:spPr>
          <a:xfrm>
            <a:off x="3300300" y="2688650"/>
            <a:ext cx="2695800" cy="20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Уровень </a:t>
            </a:r>
            <a:b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абстракции</a:t>
            </a:r>
            <a:endParaRPr sz="2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12" name="Google Shape;1912;p51"/>
          <p:cNvSpPr txBox="1">
            <a:spLocks noGrp="1"/>
          </p:cNvSpPr>
          <p:nvPr>
            <p:ph type="body" idx="3"/>
          </p:nvPr>
        </p:nvSpPr>
        <p:spPr>
          <a:xfrm>
            <a:off x="6321000" y="2688650"/>
            <a:ext cx="2695800" cy="20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Модель </a:t>
            </a:r>
            <a:b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2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исполнения</a:t>
            </a:r>
            <a:endParaRPr sz="2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913" name="Google Shape;1913;p51"/>
          <p:cNvGrpSpPr/>
          <p:nvPr/>
        </p:nvGrpSpPr>
        <p:grpSpPr>
          <a:xfrm>
            <a:off x="6409252" y="3807152"/>
            <a:ext cx="394966" cy="341217"/>
            <a:chOff x="525469" y="542667"/>
            <a:chExt cx="369887" cy="317500"/>
          </a:xfrm>
        </p:grpSpPr>
        <p:sp>
          <p:nvSpPr>
            <p:cNvPr id="1914" name="Google Shape;1914;p51"/>
            <p:cNvSpPr/>
            <p:nvPr/>
          </p:nvSpPr>
          <p:spPr>
            <a:xfrm>
              <a:off x="596907" y="664904"/>
              <a:ext cx="65088" cy="106363"/>
            </a:xfrm>
            <a:custGeom>
              <a:avLst/>
              <a:gdLst/>
              <a:ahLst/>
              <a:cxnLst/>
              <a:rect l="l" t="t" r="r" b="b"/>
              <a:pathLst>
                <a:path w="81" h="133" extrusionOk="0">
                  <a:moveTo>
                    <a:pt x="65" y="133"/>
                  </a:moveTo>
                  <a:lnTo>
                    <a:pt x="65" y="133"/>
                  </a:lnTo>
                  <a:lnTo>
                    <a:pt x="60" y="132"/>
                  </a:lnTo>
                  <a:lnTo>
                    <a:pt x="55" y="127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1" y="71"/>
                  </a:lnTo>
                  <a:lnTo>
                    <a:pt x="0" y="66"/>
                  </a:lnTo>
                  <a:lnTo>
                    <a:pt x="1" y="60"/>
                  </a:lnTo>
                  <a:lnTo>
                    <a:pt x="5" y="56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72" y="1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80" y="8"/>
                  </a:lnTo>
                  <a:lnTo>
                    <a:pt x="81" y="14"/>
                  </a:lnTo>
                  <a:lnTo>
                    <a:pt x="81" y="14"/>
                  </a:lnTo>
                  <a:lnTo>
                    <a:pt x="80" y="21"/>
                  </a:lnTo>
                  <a:lnTo>
                    <a:pt x="77" y="25"/>
                  </a:lnTo>
                  <a:lnTo>
                    <a:pt x="37" y="66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80" y="112"/>
                  </a:lnTo>
                  <a:lnTo>
                    <a:pt x="81" y="117"/>
                  </a:lnTo>
                  <a:lnTo>
                    <a:pt x="80" y="123"/>
                  </a:lnTo>
                  <a:lnTo>
                    <a:pt x="77" y="128"/>
                  </a:lnTo>
                  <a:lnTo>
                    <a:pt x="77" y="128"/>
                  </a:lnTo>
                  <a:lnTo>
                    <a:pt x="72" y="132"/>
                  </a:lnTo>
                  <a:lnTo>
                    <a:pt x="65" y="133"/>
                  </a:lnTo>
                  <a:lnTo>
                    <a:pt x="65" y="1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758832" y="664904"/>
              <a:ext cx="63500" cy="106363"/>
            </a:xfrm>
            <a:custGeom>
              <a:avLst/>
              <a:gdLst/>
              <a:ahLst/>
              <a:cxnLst/>
              <a:rect l="l" t="t" r="r" b="b"/>
              <a:pathLst>
                <a:path w="80" h="133" extrusionOk="0">
                  <a:moveTo>
                    <a:pt x="14" y="133"/>
                  </a:moveTo>
                  <a:lnTo>
                    <a:pt x="14" y="133"/>
                  </a:lnTo>
                  <a:lnTo>
                    <a:pt x="9" y="132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17"/>
                  </a:lnTo>
                  <a:lnTo>
                    <a:pt x="1" y="112"/>
                  </a:lnTo>
                  <a:lnTo>
                    <a:pt x="4" y="106"/>
                  </a:lnTo>
                  <a:lnTo>
                    <a:pt x="43" y="66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1" y="2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4" y="4"/>
                  </a:lnTo>
                  <a:lnTo>
                    <a:pt x="9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1" y="1"/>
                  </a:lnTo>
                  <a:lnTo>
                    <a:pt x="25" y="4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9" y="60"/>
                  </a:lnTo>
                  <a:lnTo>
                    <a:pt x="80" y="66"/>
                  </a:lnTo>
                  <a:lnTo>
                    <a:pt x="79" y="71"/>
                  </a:lnTo>
                  <a:lnTo>
                    <a:pt x="76" y="77"/>
                  </a:lnTo>
                  <a:lnTo>
                    <a:pt x="25" y="127"/>
                  </a:lnTo>
                  <a:lnTo>
                    <a:pt x="25" y="127"/>
                  </a:lnTo>
                  <a:lnTo>
                    <a:pt x="21" y="132"/>
                  </a:lnTo>
                  <a:lnTo>
                    <a:pt x="14" y="133"/>
                  </a:lnTo>
                  <a:lnTo>
                    <a:pt x="14" y="133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51"/>
            <p:cNvSpPr/>
            <p:nvPr/>
          </p:nvSpPr>
          <p:spPr>
            <a:xfrm>
              <a:off x="682632" y="649029"/>
              <a:ext cx="55563" cy="138113"/>
            </a:xfrm>
            <a:custGeom>
              <a:avLst/>
              <a:gdLst/>
              <a:ahLst/>
              <a:cxnLst/>
              <a:rect l="l" t="t" r="r" b="b"/>
              <a:pathLst>
                <a:path w="68" h="175" extrusionOk="0">
                  <a:moveTo>
                    <a:pt x="14" y="175"/>
                  </a:moveTo>
                  <a:lnTo>
                    <a:pt x="14" y="175"/>
                  </a:lnTo>
                  <a:lnTo>
                    <a:pt x="11" y="174"/>
                  </a:lnTo>
                  <a:lnTo>
                    <a:pt x="11" y="174"/>
                  </a:lnTo>
                  <a:lnTo>
                    <a:pt x="5" y="172"/>
                  </a:lnTo>
                  <a:lnTo>
                    <a:pt x="2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6"/>
                  </a:lnTo>
                  <a:lnTo>
                    <a:pt x="44" y="3"/>
                  </a:lnTo>
                  <a:lnTo>
                    <a:pt x="48" y="1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3" y="3"/>
                  </a:lnTo>
                  <a:lnTo>
                    <a:pt x="67" y="7"/>
                  </a:lnTo>
                  <a:lnTo>
                    <a:pt x="68" y="12"/>
                  </a:lnTo>
                  <a:lnTo>
                    <a:pt x="68" y="19"/>
                  </a:lnTo>
                  <a:lnTo>
                    <a:pt x="29" y="163"/>
                  </a:lnTo>
                  <a:lnTo>
                    <a:pt x="29" y="163"/>
                  </a:lnTo>
                  <a:lnTo>
                    <a:pt x="27" y="167"/>
                  </a:lnTo>
                  <a:lnTo>
                    <a:pt x="24" y="172"/>
                  </a:lnTo>
                  <a:lnTo>
                    <a:pt x="20" y="174"/>
                  </a:lnTo>
                  <a:lnTo>
                    <a:pt x="14" y="175"/>
                  </a:lnTo>
                  <a:lnTo>
                    <a:pt x="14" y="175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51"/>
            <p:cNvSpPr/>
            <p:nvPr/>
          </p:nvSpPr>
          <p:spPr>
            <a:xfrm>
              <a:off x="525469" y="542667"/>
              <a:ext cx="369887" cy="317500"/>
            </a:xfrm>
            <a:custGeom>
              <a:avLst/>
              <a:gdLst/>
              <a:ahLst/>
              <a:cxnLst/>
              <a:rect l="l" t="t" r="r" b="b"/>
              <a:pathLst>
                <a:path w="466" h="402" extrusionOk="0">
                  <a:moveTo>
                    <a:pt x="436" y="0"/>
                  </a:moveTo>
                  <a:lnTo>
                    <a:pt x="436" y="0"/>
                  </a:lnTo>
                  <a:lnTo>
                    <a:pt x="39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5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77"/>
                  </a:lnTo>
                  <a:lnTo>
                    <a:pt x="3" y="384"/>
                  </a:lnTo>
                  <a:lnTo>
                    <a:pt x="5" y="388"/>
                  </a:lnTo>
                  <a:lnTo>
                    <a:pt x="10" y="393"/>
                  </a:lnTo>
                  <a:lnTo>
                    <a:pt x="14" y="396"/>
                  </a:lnTo>
                  <a:lnTo>
                    <a:pt x="19" y="400"/>
                  </a:lnTo>
                  <a:lnTo>
                    <a:pt x="24" y="401"/>
                  </a:lnTo>
                  <a:lnTo>
                    <a:pt x="31" y="402"/>
                  </a:lnTo>
                  <a:lnTo>
                    <a:pt x="246" y="402"/>
                  </a:lnTo>
                  <a:lnTo>
                    <a:pt x="357" y="402"/>
                  </a:lnTo>
                  <a:lnTo>
                    <a:pt x="436" y="402"/>
                  </a:lnTo>
                  <a:lnTo>
                    <a:pt x="436" y="402"/>
                  </a:lnTo>
                  <a:lnTo>
                    <a:pt x="442" y="401"/>
                  </a:lnTo>
                  <a:lnTo>
                    <a:pt x="448" y="400"/>
                  </a:lnTo>
                  <a:lnTo>
                    <a:pt x="453" y="396"/>
                  </a:lnTo>
                  <a:lnTo>
                    <a:pt x="457" y="393"/>
                  </a:lnTo>
                  <a:lnTo>
                    <a:pt x="460" y="388"/>
                  </a:lnTo>
                  <a:lnTo>
                    <a:pt x="464" y="384"/>
                  </a:lnTo>
                  <a:lnTo>
                    <a:pt x="465" y="377"/>
                  </a:lnTo>
                  <a:lnTo>
                    <a:pt x="466" y="372"/>
                  </a:lnTo>
                  <a:lnTo>
                    <a:pt x="466" y="30"/>
                  </a:lnTo>
                  <a:lnTo>
                    <a:pt x="466" y="30"/>
                  </a:lnTo>
                  <a:lnTo>
                    <a:pt x="465" y="24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7" y="9"/>
                  </a:lnTo>
                  <a:lnTo>
                    <a:pt x="453" y="6"/>
                  </a:lnTo>
                  <a:lnTo>
                    <a:pt x="448" y="3"/>
                  </a:lnTo>
                  <a:lnTo>
                    <a:pt x="442" y="0"/>
                  </a:lnTo>
                  <a:lnTo>
                    <a:pt x="436" y="0"/>
                  </a:lnTo>
                  <a:lnTo>
                    <a:pt x="436" y="0"/>
                  </a:lnTo>
                  <a:close/>
                  <a:moveTo>
                    <a:pt x="128" y="31"/>
                  </a:moveTo>
                  <a:lnTo>
                    <a:pt x="128" y="31"/>
                  </a:lnTo>
                  <a:lnTo>
                    <a:pt x="132" y="32"/>
                  </a:lnTo>
                  <a:lnTo>
                    <a:pt x="136" y="34"/>
                  </a:lnTo>
                  <a:lnTo>
                    <a:pt x="139" y="38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39" y="49"/>
                  </a:lnTo>
                  <a:lnTo>
                    <a:pt x="136" y="52"/>
                  </a:lnTo>
                  <a:lnTo>
                    <a:pt x="132" y="55"/>
                  </a:lnTo>
                  <a:lnTo>
                    <a:pt x="128" y="56"/>
                  </a:lnTo>
                  <a:lnTo>
                    <a:pt x="128" y="56"/>
                  </a:lnTo>
                  <a:lnTo>
                    <a:pt x="122" y="55"/>
                  </a:lnTo>
                  <a:lnTo>
                    <a:pt x="118" y="52"/>
                  </a:lnTo>
                  <a:lnTo>
                    <a:pt x="115" y="49"/>
                  </a:lnTo>
                  <a:lnTo>
                    <a:pt x="115" y="44"/>
                  </a:lnTo>
                  <a:lnTo>
                    <a:pt x="115" y="44"/>
                  </a:lnTo>
                  <a:lnTo>
                    <a:pt x="115" y="38"/>
                  </a:lnTo>
                  <a:lnTo>
                    <a:pt x="118" y="34"/>
                  </a:lnTo>
                  <a:lnTo>
                    <a:pt x="122" y="32"/>
                  </a:lnTo>
                  <a:lnTo>
                    <a:pt x="128" y="31"/>
                  </a:lnTo>
                  <a:lnTo>
                    <a:pt x="128" y="31"/>
                  </a:lnTo>
                  <a:close/>
                  <a:moveTo>
                    <a:pt x="89" y="31"/>
                  </a:moveTo>
                  <a:lnTo>
                    <a:pt x="89" y="31"/>
                  </a:lnTo>
                  <a:lnTo>
                    <a:pt x="94" y="32"/>
                  </a:lnTo>
                  <a:lnTo>
                    <a:pt x="97" y="34"/>
                  </a:lnTo>
                  <a:lnTo>
                    <a:pt x="100" y="38"/>
                  </a:lnTo>
                  <a:lnTo>
                    <a:pt x="101" y="44"/>
                  </a:lnTo>
                  <a:lnTo>
                    <a:pt x="101" y="44"/>
                  </a:lnTo>
                  <a:lnTo>
                    <a:pt x="100" y="49"/>
                  </a:lnTo>
                  <a:lnTo>
                    <a:pt x="97" y="52"/>
                  </a:lnTo>
                  <a:lnTo>
                    <a:pt x="94" y="55"/>
                  </a:lnTo>
                  <a:lnTo>
                    <a:pt x="89" y="56"/>
                  </a:lnTo>
                  <a:lnTo>
                    <a:pt x="89" y="56"/>
                  </a:lnTo>
                  <a:lnTo>
                    <a:pt x="83" y="55"/>
                  </a:lnTo>
                  <a:lnTo>
                    <a:pt x="79" y="52"/>
                  </a:lnTo>
                  <a:lnTo>
                    <a:pt x="77" y="4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7" y="38"/>
                  </a:lnTo>
                  <a:lnTo>
                    <a:pt x="79" y="34"/>
                  </a:lnTo>
                  <a:lnTo>
                    <a:pt x="83" y="32"/>
                  </a:lnTo>
                  <a:lnTo>
                    <a:pt x="89" y="31"/>
                  </a:lnTo>
                  <a:lnTo>
                    <a:pt x="89" y="31"/>
                  </a:lnTo>
                  <a:close/>
                  <a:moveTo>
                    <a:pt x="50" y="31"/>
                  </a:moveTo>
                  <a:lnTo>
                    <a:pt x="50" y="31"/>
                  </a:lnTo>
                  <a:lnTo>
                    <a:pt x="55" y="32"/>
                  </a:lnTo>
                  <a:lnTo>
                    <a:pt x="59" y="34"/>
                  </a:lnTo>
                  <a:lnTo>
                    <a:pt x="61" y="38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61" y="49"/>
                  </a:lnTo>
                  <a:lnTo>
                    <a:pt x="59" y="52"/>
                  </a:lnTo>
                  <a:lnTo>
                    <a:pt x="55" y="55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44" y="55"/>
                  </a:lnTo>
                  <a:lnTo>
                    <a:pt x="41" y="52"/>
                  </a:lnTo>
                  <a:lnTo>
                    <a:pt x="38" y="49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8" y="38"/>
                  </a:lnTo>
                  <a:lnTo>
                    <a:pt x="41" y="34"/>
                  </a:lnTo>
                  <a:lnTo>
                    <a:pt x="44" y="32"/>
                  </a:lnTo>
                  <a:lnTo>
                    <a:pt x="50" y="31"/>
                  </a:lnTo>
                  <a:lnTo>
                    <a:pt x="50" y="31"/>
                  </a:lnTo>
                  <a:close/>
                  <a:moveTo>
                    <a:pt x="438" y="372"/>
                  </a:moveTo>
                  <a:lnTo>
                    <a:pt x="438" y="372"/>
                  </a:lnTo>
                  <a:lnTo>
                    <a:pt x="437" y="373"/>
                  </a:lnTo>
                  <a:lnTo>
                    <a:pt x="436" y="374"/>
                  </a:lnTo>
                  <a:lnTo>
                    <a:pt x="31" y="374"/>
                  </a:lnTo>
                  <a:lnTo>
                    <a:pt x="31" y="374"/>
                  </a:lnTo>
                  <a:lnTo>
                    <a:pt x="29" y="373"/>
                  </a:lnTo>
                  <a:lnTo>
                    <a:pt x="27" y="372"/>
                  </a:lnTo>
                  <a:lnTo>
                    <a:pt x="27" y="87"/>
                  </a:lnTo>
                  <a:lnTo>
                    <a:pt x="438" y="87"/>
                  </a:lnTo>
                  <a:lnTo>
                    <a:pt x="438" y="37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8" name="Google Shape;1918;p51"/>
          <p:cNvGrpSpPr/>
          <p:nvPr/>
        </p:nvGrpSpPr>
        <p:grpSpPr>
          <a:xfrm>
            <a:off x="546581" y="3807152"/>
            <a:ext cx="376320" cy="341217"/>
            <a:chOff x="2292350" y="257176"/>
            <a:chExt cx="352426" cy="317500"/>
          </a:xfrm>
        </p:grpSpPr>
        <p:sp>
          <p:nvSpPr>
            <p:cNvPr id="1919" name="Google Shape;1919;p51"/>
            <p:cNvSpPr/>
            <p:nvPr/>
          </p:nvSpPr>
          <p:spPr>
            <a:xfrm>
              <a:off x="2451100" y="352426"/>
              <a:ext cx="193675" cy="222250"/>
            </a:xfrm>
            <a:custGeom>
              <a:avLst/>
              <a:gdLst/>
              <a:ahLst/>
              <a:cxnLst/>
              <a:rect l="l" t="t" r="r" b="b"/>
              <a:pathLst>
                <a:path w="244" h="280" extrusionOk="0">
                  <a:moveTo>
                    <a:pt x="222" y="117"/>
                  </a:moveTo>
                  <a:lnTo>
                    <a:pt x="222" y="117"/>
                  </a:lnTo>
                  <a:lnTo>
                    <a:pt x="216" y="118"/>
                  </a:lnTo>
                  <a:lnTo>
                    <a:pt x="211" y="120"/>
                  </a:lnTo>
                  <a:lnTo>
                    <a:pt x="207" y="123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3" y="129"/>
                  </a:lnTo>
                  <a:lnTo>
                    <a:pt x="201" y="129"/>
                  </a:lnTo>
                  <a:lnTo>
                    <a:pt x="201" y="129"/>
                  </a:lnTo>
                  <a:lnTo>
                    <a:pt x="200" y="128"/>
                  </a:lnTo>
                  <a:lnTo>
                    <a:pt x="199" y="127"/>
                  </a:lnTo>
                  <a:lnTo>
                    <a:pt x="199" y="126"/>
                  </a:lnTo>
                  <a:lnTo>
                    <a:pt x="199" y="126"/>
                  </a:lnTo>
                  <a:lnTo>
                    <a:pt x="199" y="121"/>
                  </a:lnTo>
                  <a:lnTo>
                    <a:pt x="198" y="117"/>
                  </a:lnTo>
                  <a:lnTo>
                    <a:pt x="196" y="114"/>
                  </a:lnTo>
                  <a:lnTo>
                    <a:pt x="193" y="111"/>
                  </a:lnTo>
                  <a:lnTo>
                    <a:pt x="190" y="108"/>
                  </a:lnTo>
                  <a:lnTo>
                    <a:pt x="187" y="105"/>
                  </a:lnTo>
                  <a:lnTo>
                    <a:pt x="182" y="104"/>
                  </a:lnTo>
                  <a:lnTo>
                    <a:pt x="178" y="104"/>
                  </a:lnTo>
                  <a:lnTo>
                    <a:pt x="178" y="104"/>
                  </a:lnTo>
                  <a:lnTo>
                    <a:pt x="173" y="104"/>
                  </a:lnTo>
                  <a:lnTo>
                    <a:pt x="168" y="107"/>
                  </a:lnTo>
                  <a:lnTo>
                    <a:pt x="163" y="11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9" y="115"/>
                  </a:lnTo>
                  <a:lnTo>
                    <a:pt x="158" y="115"/>
                  </a:lnTo>
                  <a:lnTo>
                    <a:pt x="158" y="115"/>
                  </a:lnTo>
                  <a:lnTo>
                    <a:pt x="157" y="114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56" y="109"/>
                  </a:lnTo>
                  <a:lnTo>
                    <a:pt x="155" y="104"/>
                  </a:lnTo>
                  <a:lnTo>
                    <a:pt x="153" y="100"/>
                  </a:lnTo>
                  <a:lnTo>
                    <a:pt x="150" y="97"/>
                  </a:lnTo>
                  <a:lnTo>
                    <a:pt x="147" y="95"/>
                  </a:lnTo>
                  <a:lnTo>
                    <a:pt x="143" y="93"/>
                  </a:lnTo>
                  <a:lnTo>
                    <a:pt x="139" y="92"/>
                  </a:lnTo>
                  <a:lnTo>
                    <a:pt x="135" y="91"/>
                  </a:lnTo>
                  <a:lnTo>
                    <a:pt x="135" y="91"/>
                  </a:lnTo>
                  <a:lnTo>
                    <a:pt x="130" y="92"/>
                  </a:lnTo>
                  <a:lnTo>
                    <a:pt x="124" y="94"/>
                  </a:lnTo>
                  <a:lnTo>
                    <a:pt x="120" y="97"/>
                  </a:lnTo>
                  <a:lnTo>
                    <a:pt x="116" y="101"/>
                  </a:lnTo>
                  <a:lnTo>
                    <a:pt x="116" y="101"/>
                  </a:lnTo>
                  <a:lnTo>
                    <a:pt x="115" y="102"/>
                  </a:lnTo>
                  <a:lnTo>
                    <a:pt x="114" y="102"/>
                  </a:lnTo>
                  <a:lnTo>
                    <a:pt x="114" y="102"/>
                  </a:lnTo>
                  <a:lnTo>
                    <a:pt x="113" y="101"/>
                  </a:lnTo>
                  <a:lnTo>
                    <a:pt x="113" y="100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1" y="13"/>
                  </a:lnTo>
                  <a:lnTo>
                    <a:pt x="110" y="9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3" y="3"/>
                  </a:lnTo>
                  <a:lnTo>
                    <a:pt x="99" y="1"/>
                  </a:lnTo>
                  <a:lnTo>
                    <a:pt x="96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79" y="3"/>
                  </a:lnTo>
                  <a:lnTo>
                    <a:pt x="76" y="6"/>
                  </a:lnTo>
                  <a:lnTo>
                    <a:pt x="74" y="9"/>
                  </a:lnTo>
                  <a:lnTo>
                    <a:pt x="72" y="13"/>
                  </a:lnTo>
                  <a:lnTo>
                    <a:pt x="69" y="17"/>
                  </a:lnTo>
                  <a:lnTo>
                    <a:pt x="69" y="21"/>
                  </a:lnTo>
                  <a:lnTo>
                    <a:pt x="69" y="167"/>
                  </a:lnTo>
                  <a:lnTo>
                    <a:pt x="69" y="167"/>
                  </a:lnTo>
                  <a:lnTo>
                    <a:pt x="68" y="170"/>
                  </a:lnTo>
                  <a:lnTo>
                    <a:pt x="66" y="172"/>
                  </a:lnTo>
                  <a:lnTo>
                    <a:pt x="66" y="172"/>
                  </a:lnTo>
                  <a:lnTo>
                    <a:pt x="63" y="172"/>
                  </a:lnTo>
                  <a:lnTo>
                    <a:pt x="61" y="170"/>
                  </a:lnTo>
                  <a:lnTo>
                    <a:pt x="37" y="147"/>
                  </a:lnTo>
                  <a:lnTo>
                    <a:pt x="37" y="147"/>
                  </a:lnTo>
                  <a:lnTo>
                    <a:pt x="34" y="143"/>
                  </a:lnTo>
                  <a:lnTo>
                    <a:pt x="29" y="141"/>
                  </a:lnTo>
                  <a:lnTo>
                    <a:pt x="25" y="140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15" y="141"/>
                  </a:lnTo>
                  <a:lnTo>
                    <a:pt x="9" y="143"/>
                  </a:lnTo>
                  <a:lnTo>
                    <a:pt x="9" y="143"/>
                  </a:lnTo>
                  <a:lnTo>
                    <a:pt x="5" y="147"/>
                  </a:lnTo>
                  <a:lnTo>
                    <a:pt x="3" y="151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0" y="168"/>
                  </a:lnTo>
                  <a:lnTo>
                    <a:pt x="2" y="172"/>
                  </a:lnTo>
                  <a:lnTo>
                    <a:pt x="4" y="176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71" y="255"/>
                  </a:lnTo>
                  <a:lnTo>
                    <a:pt x="78" y="262"/>
                  </a:lnTo>
                  <a:lnTo>
                    <a:pt x="85" y="267"/>
                  </a:lnTo>
                  <a:lnTo>
                    <a:pt x="94" y="271"/>
                  </a:lnTo>
                  <a:lnTo>
                    <a:pt x="102" y="274"/>
                  </a:lnTo>
                  <a:lnTo>
                    <a:pt x="112" y="278"/>
                  </a:lnTo>
                  <a:lnTo>
                    <a:pt x="121" y="279"/>
                  </a:lnTo>
                  <a:lnTo>
                    <a:pt x="131" y="280"/>
                  </a:lnTo>
                  <a:lnTo>
                    <a:pt x="168" y="280"/>
                  </a:lnTo>
                  <a:lnTo>
                    <a:pt x="168" y="280"/>
                  </a:lnTo>
                  <a:lnTo>
                    <a:pt x="175" y="279"/>
                  </a:lnTo>
                  <a:lnTo>
                    <a:pt x="182" y="278"/>
                  </a:lnTo>
                  <a:lnTo>
                    <a:pt x="190" y="277"/>
                  </a:lnTo>
                  <a:lnTo>
                    <a:pt x="196" y="273"/>
                  </a:lnTo>
                  <a:lnTo>
                    <a:pt x="204" y="270"/>
                  </a:lnTo>
                  <a:lnTo>
                    <a:pt x="210" y="267"/>
                  </a:lnTo>
                  <a:lnTo>
                    <a:pt x="215" y="263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6" y="251"/>
                  </a:lnTo>
                  <a:lnTo>
                    <a:pt x="231" y="246"/>
                  </a:lnTo>
                  <a:lnTo>
                    <a:pt x="234" y="240"/>
                  </a:lnTo>
                  <a:lnTo>
                    <a:pt x="237" y="233"/>
                  </a:lnTo>
                  <a:lnTo>
                    <a:pt x="241" y="226"/>
                  </a:lnTo>
                  <a:lnTo>
                    <a:pt x="242" y="218"/>
                  </a:lnTo>
                  <a:lnTo>
                    <a:pt x="243" y="211"/>
                  </a:lnTo>
                  <a:lnTo>
                    <a:pt x="244" y="204"/>
                  </a:lnTo>
                  <a:lnTo>
                    <a:pt x="244" y="139"/>
                  </a:lnTo>
                  <a:lnTo>
                    <a:pt x="244" y="139"/>
                  </a:lnTo>
                  <a:lnTo>
                    <a:pt x="243" y="134"/>
                  </a:lnTo>
                  <a:lnTo>
                    <a:pt x="242" y="131"/>
                  </a:lnTo>
                  <a:lnTo>
                    <a:pt x="240" y="127"/>
                  </a:lnTo>
                  <a:lnTo>
                    <a:pt x="237" y="123"/>
                  </a:lnTo>
                  <a:lnTo>
                    <a:pt x="234" y="121"/>
                  </a:lnTo>
                  <a:lnTo>
                    <a:pt x="230" y="119"/>
                  </a:lnTo>
                  <a:lnTo>
                    <a:pt x="226" y="118"/>
                  </a:lnTo>
                  <a:lnTo>
                    <a:pt x="222" y="117"/>
                  </a:lnTo>
                  <a:lnTo>
                    <a:pt x="222" y="117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2343150" y="349251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0"/>
                  </a:moveTo>
                  <a:lnTo>
                    <a:pt x="76" y="0"/>
                  </a:ln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5"/>
                  </a:lnTo>
                  <a:lnTo>
                    <a:pt x="39" y="8"/>
                  </a:lnTo>
                  <a:lnTo>
                    <a:pt x="32" y="12"/>
                  </a:lnTo>
                  <a:lnTo>
                    <a:pt x="27" y="16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2" y="32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2"/>
                  </a:lnTo>
                  <a:lnTo>
                    <a:pt x="1" y="60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5"/>
                  </a:lnTo>
                  <a:lnTo>
                    <a:pt x="8" y="112"/>
                  </a:lnTo>
                  <a:lnTo>
                    <a:pt x="12" y="118"/>
                  </a:lnTo>
                  <a:lnTo>
                    <a:pt x="16" y="123"/>
                  </a:lnTo>
                  <a:lnTo>
                    <a:pt x="22" y="128"/>
                  </a:lnTo>
                  <a:lnTo>
                    <a:pt x="27" y="134"/>
                  </a:lnTo>
                  <a:lnTo>
                    <a:pt x="32" y="138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50"/>
                  </a:lnTo>
                  <a:lnTo>
                    <a:pt x="67" y="151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83" y="151"/>
                  </a:lnTo>
                  <a:lnTo>
                    <a:pt x="90" y="150"/>
                  </a:lnTo>
                  <a:lnTo>
                    <a:pt x="98" y="147"/>
                  </a:lnTo>
                  <a:lnTo>
                    <a:pt x="105" y="145"/>
                  </a:lnTo>
                  <a:lnTo>
                    <a:pt x="111" y="142"/>
                  </a:lnTo>
                  <a:lnTo>
                    <a:pt x="118" y="138"/>
                  </a:lnTo>
                  <a:lnTo>
                    <a:pt x="123" y="134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8" y="118"/>
                  </a:lnTo>
                  <a:lnTo>
                    <a:pt x="142" y="112"/>
                  </a:lnTo>
                  <a:lnTo>
                    <a:pt x="145" y="105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1" y="83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1" y="67"/>
                  </a:lnTo>
                  <a:lnTo>
                    <a:pt x="149" y="60"/>
                  </a:lnTo>
                  <a:lnTo>
                    <a:pt x="147" y="52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8" y="32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3" y="16"/>
                  </a:lnTo>
                  <a:lnTo>
                    <a:pt x="118" y="12"/>
                  </a:lnTo>
                  <a:lnTo>
                    <a:pt x="111" y="8"/>
                  </a:lnTo>
                  <a:lnTo>
                    <a:pt x="105" y="5"/>
                  </a:lnTo>
                  <a:lnTo>
                    <a:pt x="98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116" y="62"/>
                  </a:moveTo>
                  <a:lnTo>
                    <a:pt x="72" y="105"/>
                  </a:lnTo>
                  <a:lnTo>
                    <a:pt x="72" y="105"/>
                  </a:lnTo>
                  <a:lnTo>
                    <a:pt x="69" y="107"/>
                  </a:lnTo>
                  <a:lnTo>
                    <a:pt x="64" y="108"/>
                  </a:lnTo>
                  <a:lnTo>
                    <a:pt x="64" y="108"/>
                  </a:lnTo>
                  <a:lnTo>
                    <a:pt x="60" y="107"/>
                  </a:lnTo>
                  <a:lnTo>
                    <a:pt x="55" y="105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2" y="80"/>
                  </a:lnTo>
                  <a:lnTo>
                    <a:pt x="31" y="76"/>
                  </a:lnTo>
                  <a:lnTo>
                    <a:pt x="32" y="70"/>
                  </a:lnTo>
                  <a:lnTo>
                    <a:pt x="34" y="67"/>
                  </a:lnTo>
                  <a:lnTo>
                    <a:pt x="34" y="67"/>
                  </a:lnTo>
                  <a:lnTo>
                    <a:pt x="39" y="64"/>
                  </a:lnTo>
                  <a:lnTo>
                    <a:pt x="43" y="64"/>
                  </a:lnTo>
                  <a:lnTo>
                    <a:pt x="47" y="64"/>
                  </a:lnTo>
                  <a:lnTo>
                    <a:pt x="51" y="67"/>
                  </a:lnTo>
                  <a:lnTo>
                    <a:pt x="64" y="80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103" y="43"/>
                  </a:lnTo>
                  <a:lnTo>
                    <a:pt x="107" y="42"/>
                  </a:lnTo>
                  <a:lnTo>
                    <a:pt x="111" y="43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8" y="49"/>
                  </a:lnTo>
                  <a:lnTo>
                    <a:pt x="119" y="53"/>
                  </a:lnTo>
                  <a:lnTo>
                    <a:pt x="118" y="58"/>
                  </a:lnTo>
                  <a:lnTo>
                    <a:pt x="116" y="62"/>
                  </a:lnTo>
                  <a:lnTo>
                    <a:pt x="116" y="6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2292350" y="257176"/>
              <a:ext cx="352426" cy="292100"/>
            </a:xfrm>
            <a:custGeom>
              <a:avLst/>
              <a:gdLst/>
              <a:ahLst/>
              <a:cxnLst/>
              <a:rect l="l" t="t" r="r" b="b"/>
              <a:pathLst>
                <a:path w="445" h="369" extrusionOk="0">
                  <a:moveTo>
                    <a:pt x="404" y="0"/>
                  </a:moveTo>
                  <a:lnTo>
                    <a:pt x="41" y="0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6" y="4"/>
                  </a:lnTo>
                  <a:lnTo>
                    <a:pt x="18" y="7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3" y="25"/>
                  </a:lnTo>
                  <a:lnTo>
                    <a:pt x="1" y="32"/>
                  </a:lnTo>
                  <a:lnTo>
                    <a:pt x="0" y="4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1" y="337"/>
                  </a:lnTo>
                  <a:lnTo>
                    <a:pt x="3" y="345"/>
                  </a:lnTo>
                  <a:lnTo>
                    <a:pt x="8" y="351"/>
                  </a:lnTo>
                  <a:lnTo>
                    <a:pt x="12" y="357"/>
                  </a:lnTo>
                  <a:lnTo>
                    <a:pt x="18" y="363"/>
                  </a:lnTo>
                  <a:lnTo>
                    <a:pt x="26" y="366"/>
                  </a:lnTo>
                  <a:lnTo>
                    <a:pt x="33" y="369"/>
                  </a:lnTo>
                  <a:lnTo>
                    <a:pt x="41" y="369"/>
                  </a:lnTo>
                  <a:lnTo>
                    <a:pt x="244" y="369"/>
                  </a:lnTo>
                  <a:lnTo>
                    <a:pt x="224" y="344"/>
                  </a:lnTo>
                  <a:lnTo>
                    <a:pt x="41" y="344"/>
                  </a:lnTo>
                  <a:lnTo>
                    <a:pt x="41" y="344"/>
                  </a:lnTo>
                  <a:lnTo>
                    <a:pt x="38" y="344"/>
                  </a:lnTo>
                  <a:lnTo>
                    <a:pt x="35" y="343"/>
                  </a:lnTo>
                  <a:lnTo>
                    <a:pt x="30" y="339"/>
                  </a:lnTo>
                  <a:lnTo>
                    <a:pt x="27" y="335"/>
                  </a:lnTo>
                  <a:lnTo>
                    <a:pt x="26" y="332"/>
                  </a:lnTo>
                  <a:lnTo>
                    <a:pt x="26" y="329"/>
                  </a:lnTo>
                  <a:lnTo>
                    <a:pt x="26" y="94"/>
                  </a:lnTo>
                  <a:lnTo>
                    <a:pt x="419" y="94"/>
                  </a:lnTo>
                  <a:lnTo>
                    <a:pt x="419" y="94"/>
                  </a:lnTo>
                  <a:lnTo>
                    <a:pt x="419" y="147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25" y="223"/>
                  </a:lnTo>
                  <a:lnTo>
                    <a:pt x="430" y="225"/>
                  </a:lnTo>
                  <a:lnTo>
                    <a:pt x="434" y="227"/>
                  </a:lnTo>
                  <a:lnTo>
                    <a:pt x="437" y="230"/>
                  </a:lnTo>
                  <a:lnTo>
                    <a:pt x="443" y="234"/>
                  </a:lnTo>
                  <a:lnTo>
                    <a:pt x="445" y="236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4" y="32"/>
                  </a:lnTo>
                  <a:lnTo>
                    <a:pt x="442" y="25"/>
                  </a:lnTo>
                  <a:lnTo>
                    <a:pt x="437" y="18"/>
                  </a:lnTo>
                  <a:lnTo>
                    <a:pt x="432" y="12"/>
                  </a:lnTo>
                  <a:lnTo>
                    <a:pt x="427" y="7"/>
                  </a:lnTo>
                  <a:lnTo>
                    <a:pt x="419" y="4"/>
                  </a:lnTo>
                  <a:lnTo>
                    <a:pt x="412" y="1"/>
                  </a:lnTo>
                  <a:lnTo>
                    <a:pt x="404" y="0"/>
                  </a:lnTo>
                  <a:lnTo>
                    <a:pt x="404" y="0"/>
                  </a:lnTo>
                  <a:close/>
                  <a:moveTo>
                    <a:pt x="60" y="62"/>
                  </a:moveTo>
                  <a:lnTo>
                    <a:pt x="60" y="62"/>
                  </a:lnTo>
                  <a:lnTo>
                    <a:pt x="55" y="61"/>
                  </a:lnTo>
                  <a:lnTo>
                    <a:pt x="50" y="57"/>
                  </a:lnTo>
                  <a:lnTo>
                    <a:pt x="47" y="53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7" y="42"/>
                  </a:lnTo>
                  <a:lnTo>
                    <a:pt x="50" y="37"/>
                  </a:lnTo>
                  <a:lnTo>
                    <a:pt x="55" y="34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6" y="34"/>
                  </a:lnTo>
                  <a:lnTo>
                    <a:pt x="71" y="37"/>
                  </a:lnTo>
                  <a:lnTo>
                    <a:pt x="73" y="42"/>
                  </a:lnTo>
                  <a:lnTo>
                    <a:pt x="75" y="48"/>
                  </a:lnTo>
                  <a:lnTo>
                    <a:pt x="75" y="48"/>
                  </a:lnTo>
                  <a:lnTo>
                    <a:pt x="73" y="53"/>
                  </a:lnTo>
                  <a:lnTo>
                    <a:pt x="71" y="57"/>
                  </a:lnTo>
                  <a:lnTo>
                    <a:pt x="66" y="61"/>
                  </a:lnTo>
                  <a:lnTo>
                    <a:pt x="60" y="62"/>
                  </a:lnTo>
                  <a:lnTo>
                    <a:pt x="60" y="62"/>
                  </a:lnTo>
                  <a:close/>
                  <a:moveTo>
                    <a:pt x="103" y="62"/>
                  </a:moveTo>
                  <a:lnTo>
                    <a:pt x="103" y="62"/>
                  </a:lnTo>
                  <a:lnTo>
                    <a:pt x="97" y="61"/>
                  </a:lnTo>
                  <a:lnTo>
                    <a:pt x="93" y="57"/>
                  </a:lnTo>
                  <a:lnTo>
                    <a:pt x="90" y="53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90" y="42"/>
                  </a:lnTo>
                  <a:lnTo>
                    <a:pt x="93" y="37"/>
                  </a:lnTo>
                  <a:lnTo>
                    <a:pt x="97" y="34"/>
                  </a:lnTo>
                  <a:lnTo>
                    <a:pt x="103" y="33"/>
                  </a:lnTo>
                  <a:lnTo>
                    <a:pt x="103" y="33"/>
                  </a:lnTo>
                  <a:lnTo>
                    <a:pt x="108" y="34"/>
                  </a:lnTo>
                  <a:lnTo>
                    <a:pt x="113" y="37"/>
                  </a:lnTo>
                  <a:lnTo>
                    <a:pt x="116" y="42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6" y="53"/>
                  </a:lnTo>
                  <a:lnTo>
                    <a:pt x="113" y="57"/>
                  </a:lnTo>
                  <a:lnTo>
                    <a:pt x="108" y="61"/>
                  </a:lnTo>
                  <a:lnTo>
                    <a:pt x="103" y="62"/>
                  </a:lnTo>
                  <a:lnTo>
                    <a:pt x="103" y="62"/>
                  </a:lnTo>
                  <a:close/>
                  <a:moveTo>
                    <a:pt x="145" y="62"/>
                  </a:moveTo>
                  <a:lnTo>
                    <a:pt x="145" y="62"/>
                  </a:lnTo>
                  <a:lnTo>
                    <a:pt x="140" y="61"/>
                  </a:lnTo>
                  <a:lnTo>
                    <a:pt x="135" y="57"/>
                  </a:lnTo>
                  <a:lnTo>
                    <a:pt x="132" y="53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2" y="42"/>
                  </a:lnTo>
                  <a:lnTo>
                    <a:pt x="135" y="37"/>
                  </a:lnTo>
                  <a:lnTo>
                    <a:pt x="140" y="34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51" y="34"/>
                  </a:lnTo>
                  <a:lnTo>
                    <a:pt x="155" y="37"/>
                  </a:lnTo>
                  <a:lnTo>
                    <a:pt x="159" y="42"/>
                  </a:lnTo>
                  <a:lnTo>
                    <a:pt x="160" y="48"/>
                  </a:lnTo>
                  <a:lnTo>
                    <a:pt x="160" y="48"/>
                  </a:lnTo>
                  <a:lnTo>
                    <a:pt x="159" y="53"/>
                  </a:lnTo>
                  <a:lnTo>
                    <a:pt x="155" y="57"/>
                  </a:lnTo>
                  <a:lnTo>
                    <a:pt x="151" y="61"/>
                  </a:lnTo>
                  <a:lnTo>
                    <a:pt x="145" y="62"/>
                  </a:lnTo>
                  <a:lnTo>
                    <a:pt x="145" y="62"/>
                  </a:lnTo>
                  <a:close/>
                  <a:moveTo>
                    <a:pt x="381" y="60"/>
                  </a:moveTo>
                  <a:lnTo>
                    <a:pt x="312" y="60"/>
                  </a:lnTo>
                  <a:lnTo>
                    <a:pt x="312" y="60"/>
                  </a:lnTo>
                  <a:lnTo>
                    <a:pt x="306" y="58"/>
                  </a:lnTo>
                  <a:lnTo>
                    <a:pt x="303" y="55"/>
                  </a:lnTo>
                  <a:lnTo>
                    <a:pt x="301" y="52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301" y="43"/>
                  </a:lnTo>
                  <a:lnTo>
                    <a:pt x="303" y="39"/>
                  </a:lnTo>
                  <a:lnTo>
                    <a:pt x="306" y="36"/>
                  </a:lnTo>
                  <a:lnTo>
                    <a:pt x="312" y="35"/>
                  </a:lnTo>
                  <a:lnTo>
                    <a:pt x="381" y="35"/>
                  </a:lnTo>
                  <a:lnTo>
                    <a:pt x="381" y="35"/>
                  </a:lnTo>
                  <a:lnTo>
                    <a:pt x="386" y="36"/>
                  </a:lnTo>
                  <a:lnTo>
                    <a:pt x="390" y="39"/>
                  </a:lnTo>
                  <a:lnTo>
                    <a:pt x="392" y="43"/>
                  </a:lnTo>
                  <a:lnTo>
                    <a:pt x="393" y="48"/>
                  </a:lnTo>
                  <a:lnTo>
                    <a:pt x="393" y="48"/>
                  </a:lnTo>
                  <a:lnTo>
                    <a:pt x="392" y="52"/>
                  </a:lnTo>
                  <a:lnTo>
                    <a:pt x="390" y="55"/>
                  </a:lnTo>
                  <a:lnTo>
                    <a:pt x="386" y="58"/>
                  </a:lnTo>
                  <a:lnTo>
                    <a:pt x="381" y="60"/>
                  </a:lnTo>
                  <a:lnTo>
                    <a:pt x="381" y="6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2" name="Google Shape;1922;p51"/>
          <p:cNvGrpSpPr/>
          <p:nvPr/>
        </p:nvGrpSpPr>
        <p:grpSpPr>
          <a:xfrm>
            <a:off x="3445658" y="3797768"/>
            <a:ext cx="352587" cy="359985"/>
            <a:chOff x="2244732" y="2709604"/>
            <a:chExt cx="330200" cy="334963"/>
          </a:xfrm>
        </p:grpSpPr>
        <p:sp>
          <p:nvSpPr>
            <p:cNvPr id="1923" name="Google Shape;1923;p51"/>
            <p:cNvSpPr/>
            <p:nvPr/>
          </p:nvSpPr>
          <p:spPr>
            <a:xfrm>
              <a:off x="2386019" y="2709604"/>
              <a:ext cx="188913" cy="165100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225" y="40"/>
                  </a:moveTo>
                  <a:lnTo>
                    <a:pt x="78" y="0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53" y="56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38" y="48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1" y="47"/>
                  </a:lnTo>
                  <a:lnTo>
                    <a:pt x="15" y="50"/>
                  </a:lnTo>
                  <a:lnTo>
                    <a:pt x="9" y="54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1" y="67"/>
                  </a:lnTo>
                  <a:lnTo>
                    <a:pt x="0" y="73"/>
                  </a:lnTo>
                  <a:lnTo>
                    <a:pt x="1" y="80"/>
                  </a:lnTo>
                  <a:lnTo>
                    <a:pt x="3" y="86"/>
                  </a:lnTo>
                  <a:lnTo>
                    <a:pt x="7" y="91"/>
                  </a:lnTo>
                  <a:lnTo>
                    <a:pt x="11" y="96"/>
                  </a:lnTo>
                  <a:lnTo>
                    <a:pt x="16" y="100"/>
                  </a:lnTo>
                  <a:lnTo>
                    <a:pt x="21" y="103"/>
                  </a:lnTo>
                  <a:lnTo>
                    <a:pt x="21" y="103"/>
                  </a:lnTo>
                  <a:lnTo>
                    <a:pt x="26" y="103"/>
                  </a:lnTo>
                  <a:lnTo>
                    <a:pt x="31" y="103"/>
                  </a:lnTo>
                  <a:lnTo>
                    <a:pt x="31" y="103"/>
                  </a:lnTo>
                  <a:lnTo>
                    <a:pt x="40" y="103"/>
                  </a:lnTo>
                  <a:lnTo>
                    <a:pt x="50" y="104"/>
                  </a:lnTo>
                  <a:lnTo>
                    <a:pt x="34" y="164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4" y="162"/>
                  </a:lnTo>
                  <a:lnTo>
                    <a:pt x="94" y="162"/>
                  </a:lnTo>
                  <a:lnTo>
                    <a:pt x="95" y="157"/>
                  </a:lnTo>
                  <a:lnTo>
                    <a:pt x="95" y="152"/>
                  </a:lnTo>
                  <a:lnTo>
                    <a:pt x="95" y="152"/>
                  </a:lnTo>
                  <a:lnTo>
                    <a:pt x="98" y="146"/>
                  </a:lnTo>
                  <a:lnTo>
                    <a:pt x="102" y="141"/>
                  </a:lnTo>
                  <a:lnTo>
                    <a:pt x="107" y="137"/>
                  </a:lnTo>
                  <a:lnTo>
                    <a:pt x="112" y="134"/>
                  </a:lnTo>
                  <a:lnTo>
                    <a:pt x="117" y="132"/>
                  </a:lnTo>
                  <a:lnTo>
                    <a:pt x="124" y="131"/>
                  </a:lnTo>
                  <a:lnTo>
                    <a:pt x="131" y="132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44" y="140"/>
                  </a:lnTo>
                  <a:lnTo>
                    <a:pt x="148" y="146"/>
                  </a:lnTo>
                  <a:lnTo>
                    <a:pt x="151" y="152"/>
                  </a:lnTo>
                  <a:lnTo>
                    <a:pt x="152" y="161"/>
                  </a:lnTo>
                  <a:lnTo>
                    <a:pt x="152" y="161"/>
                  </a:lnTo>
                  <a:lnTo>
                    <a:pt x="150" y="169"/>
                  </a:lnTo>
                  <a:lnTo>
                    <a:pt x="147" y="176"/>
                  </a:lnTo>
                  <a:lnTo>
                    <a:pt x="147" y="176"/>
                  </a:lnTo>
                  <a:lnTo>
                    <a:pt x="143" y="184"/>
                  </a:lnTo>
                  <a:lnTo>
                    <a:pt x="139" y="193"/>
                  </a:lnTo>
                  <a:lnTo>
                    <a:pt x="198" y="208"/>
                  </a:lnTo>
                  <a:lnTo>
                    <a:pt x="238" y="62"/>
                  </a:lnTo>
                  <a:lnTo>
                    <a:pt x="238" y="62"/>
                  </a:lnTo>
                  <a:lnTo>
                    <a:pt x="239" y="57"/>
                  </a:lnTo>
                  <a:lnTo>
                    <a:pt x="238" y="54"/>
                  </a:lnTo>
                  <a:lnTo>
                    <a:pt x="238" y="51"/>
                  </a:lnTo>
                  <a:lnTo>
                    <a:pt x="236" y="48"/>
                  </a:lnTo>
                  <a:lnTo>
                    <a:pt x="235" y="46"/>
                  </a:lnTo>
                  <a:lnTo>
                    <a:pt x="232" y="43"/>
                  </a:lnTo>
                  <a:lnTo>
                    <a:pt x="229" y="42"/>
                  </a:lnTo>
                  <a:lnTo>
                    <a:pt x="225" y="40"/>
                  </a:lnTo>
                  <a:lnTo>
                    <a:pt x="225" y="40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51"/>
            <p:cNvSpPr/>
            <p:nvPr/>
          </p:nvSpPr>
          <p:spPr>
            <a:xfrm>
              <a:off x="2244732" y="2774692"/>
              <a:ext cx="134938" cy="179388"/>
            </a:xfrm>
            <a:custGeom>
              <a:avLst/>
              <a:gdLst/>
              <a:ahLst/>
              <a:cxnLst/>
              <a:rect l="l" t="t" r="r" b="b"/>
              <a:pathLst>
                <a:path w="170" h="227" extrusionOk="0">
                  <a:moveTo>
                    <a:pt x="57" y="189"/>
                  </a:moveTo>
                  <a:lnTo>
                    <a:pt x="57" y="189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7" y="205"/>
                  </a:lnTo>
                  <a:lnTo>
                    <a:pt x="57" y="205"/>
                  </a:lnTo>
                  <a:lnTo>
                    <a:pt x="59" y="212"/>
                  </a:lnTo>
                  <a:lnTo>
                    <a:pt x="64" y="218"/>
                  </a:lnTo>
                  <a:lnTo>
                    <a:pt x="71" y="223"/>
                  </a:lnTo>
                  <a:lnTo>
                    <a:pt x="78" y="226"/>
                  </a:lnTo>
                  <a:lnTo>
                    <a:pt x="78" y="226"/>
                  </a:lnTo>
                  <a:lnTo>
                    <a:pt x="84" y="227"/>
                  </a:lnTo>
                  <a:lnTo>
                    <a:pt x="91" y="226"/>
                  </a:lnTo>
                  <a:lnTo>
                    <a:pt x="97" y="224"/>
                  </a:lnTo>
                  <a:lnTo>
                    <a:pt x="102" y="220"/>
                  </a:lnTo>
                  <a:lnTo>
                    <a:pt x="107" y="215"/>
                  </a:lnTo>
                  <a:lnTo>
                    <a:pt x="110" y="210"/>
                  </a:lnTo>
                  <a:lnTo>
                    <a:pt x="112" y="205"/>
                  </a:lnTo>
                  <a:lnTo>
                    <a:pt x="113" y="198"/>
                  </a:lnTo>
                  <a:lnTo>
                    <a:pt x="113" y="198"/>
                  </a:lnTo>
                  <a:lnTo>
                    <a:pt x="113" y="193"/>
                  </a:lnTo>
                  <a:lnTo>
                    <a:pt x="112" y="189"/>
                  </a:lnTo>
                  <a:lnTo>
                    <a:pt x="112" y="189"/>
                  </a:lnTo>
                  <a:lnTo>
                    <a:pt x="109" y="179"/>
                  </a:lnTo>
                  <a:lnTo>
                    <a:pt x="107" y="170"/>
                  </a:lnTo>
                  <a:lnTo>
                    <a:pt x="170" y="170"/>
                  </a:lnTo>
                  <a:lnTo>
                    <a:pt x="170" y="107"/>
                  </a:lnTo>
                  <a:lnTo>
                    <a:pt x="170" y="107"/>
                  </a:lnTo>
                  <a:lnTo>
                    <a:pt x="151" y="112"/>
                  </a:lnTo>
                  <a:lnTo>
                    <a:pt x="151" y="112"/>
                  </a:lnTo>
                  <a:lnTo>
                    <a:pt x="147" y="113"/>
                  </a:lnTo>
                  <a:lnTo>
                    <a:pt x="142" y="114"/>
                  </a:lnTo>
                  <a:lnTo>
                    <a:pt x="142" y="114"/>
                  </a:lnTo>
                  <a:lnTo>
                    <a:pt x="136" y="113"/>
                  </a:lnTo>
                  <a:lnTo>
                    <a:pt x="130" y="111"/>
                  </a:lnTo>
                  <a:lnTo>
                    <a:pt x="125" y="107"/>
                  </a:lnTo>
                  <a:lnTo>
                    <a:pt x="120" y="102"/>
                  </a:lnTo>
                  <a:lnTo>
                    <a:pt x="117" y="97"/>
                  </a:lnTo>
                  <a:lnTo>
                    <a:pt x="115" y="92"/>
                  </a:lnTo>
                  <a:lnTo>
                    <a:pt x="114" y="8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7" y="70"/>
                  </a:lnTo>
                  <a:lnTo>
                    <a:pt x="122" y="64"/>
                  </a:lnTo>
                  <a:lnTo>
                    <a:pt x="128" y="60"/>
                  </a:lnTo>
                  <a:lnTo>
                    <a:pt x="135" y="57"/>
                  </a:lnTo>
                  <a:lnTo>
                    <a:pt x="135" y="57"/>
                  </a:lnTo>
                  <a:lnTo>
                    <a:pt x="144" y="57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60" y="60"/>
                  </a:lnTo>
                  <a:lnTo>
                    <a:pt x="170" y="62"/>
                  </a:lnTo>
                  <a:lnTo>
                    <a:pt x="17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170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0" y="179"/>
                  </a:lnTo>
                  <a:lnTo>
                    <a:pt x="57" y="189"/>
                  </a:lnTo>
                  <a:lnTo>
                    <a:pt x="57" y="189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51"/>
            <p:cNvSpPr/>
            <p:nvPr/>
          </p:nvSpPr>
          <p:spPr>
            <a:xfrm>
              <a:off x="2395544" y="2863592"/>
              <a:ext cx="119063" cy="1809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101" y="38"/>
                  </a:moveTo>
                  <a:lnTo>
                    <a:pt x="101" y="38"/>
                  </a:lnTo>
                  <a:lnTo>
                    <a:pt x="103" y="29"/>
                  </a:lnTo>
                  <a:lnTo>
                    <a:pt x="103" y="25"/>
                  </a:lnTo>
                  <a:lnTo>
                    <a:pt x="102" y="21"/>
                  </a:lnTo>
                  <a:lnTo>
                    <a:pt x="102" y="21"/>
                  </a:lnTo>
                  <a:lnTo>
                    <a:pt x="99" y="14"/>
                  </a:lnTo>
                  <a:lnTo>
                    <a:pt x="95" y="8"/>
                  </a:lnTo>
                  <a:lnTo>
                    <a:pt x="89" y="4"/>
                  </a:lnTo>
                  <a:lnTo>
                    <a:pt x="81" y="1"/>
                  </a:lnTo>
                  <a:lnTo>
                    <a:pt x="81" y="1"/>
                  </a:lnTo>
                  <a:lnTo>
                    <a:pt x="75" y="0"/>
                  </a:lnTo>
                  <a:lnTo>
                    <a:pt x="69" y="1"/>
                  </a:lnTo>
                  <a:lnTo>
                    <a:pt x="62" y="3"/>
                  </a:lnTo>
                  <a:lnTo>
                    <a:pt x="57" y="6"/>
                  </a:lnTo>
                  <a:lnTo>
                    <a:pt x="53" y="10"/>
                  </a:lnTo>
                  <a:lnTo>
                    <a:pt x="50" y="16"/>
                  </a:lnTo>
                  <a:lnTo>
                    <a:pt x="48" y="22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34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51" y="47"/>
                  </a:lnTo>
                  <a:lnTo>
                    <a:pt x="53" y="57"/>
                  </a:lnTo>
                  <a:lnTo>
                    <a:pt x="0" y="57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4" y="93"/>
                  </a:lnTo>
                  <a:lnTo>
                    <a:pt x="19" y="94"/>
                  </a:lnTo>
                  <a:lnTo>
                    <a:pt x="30" y="97"/>
                  </a:lnTo>
                  <a:lnTo>
                    <a:pt x="38" y="103"/>
                  </a:lnTo>
                  <a:lnTo>
                    <a:pt x="42" y="106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50" y="116"/>
                  </a:lnTo>
                  <a:lnTo>
                    <a:pt x="52" y="120"/>
                  </a:lnTo>
                  <a:lnTo>
                    <a:pt x="56" y="131"/>
                  </a:lnTo>
                  <a:lnTo>
                    <a:pt x="57" y="142"/>
                  </a:lnTo>
                  <a:lnTo>
                    <a:pt x="57" y="148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4" y="159"/>
                  </a:lnTo>
                  <a:lnTo>
                    <a:pt x="51" y="166"/>
                  </a:lnTo>
                  <a:lnTo>
                    <a:pt x="48" y="171"/>
                  </a:lnTo>
                  <a:lnTo>
                    <a:pt x="43" y="176"/>
                  </a:lnTo>
                  <a:lnTo>
                    <a:pt x="38" y="180"/>
                  </a:lnTo>
                  <a:lnTo>
                    <a:pt x="33" y="185"/>
                  </a:lnTo>
                  <a:lnTo>
                    <a:pt x="26" y="188"/>
                  </a:lnTo>
                  <a:lnTo>
                    <a:pt x="20" y="190"/>
                  </a:lnTo>
                  <a:lnTo>
                    <a:pt x="20" y="190"/>
                  </a:lnTo>
                  <a:lnTo>
                    <a:pt x="14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0" y="191"/>
                  </a:lnTo>
                  <a:lnTo>
                    <a:pt x="0" y="227"/>
                  </a:lnTo>
                  <a:lnTo>
                    <a:pt x="132" y="227"/>
                  </a:lnTo>
                  <a:lnTo>
                    <a:pt x="132" y="227"/>
                  </a:lnTo>
                  <a:lnTo>
                    <a:pt x="135" y="226"/>
                  </a:lnTo>
                  <a:lnTo>
                    <a:pt x="138" y="226"/>
                  </a:lnTo>
                  <a:lnTo>
                    <a:pt x="141" y="224"/>
                  </a:lnTo>
                  <a:lnTo>
                    <a:pt x="145" y="221"/>
                  </a:lnTo>
                  <a:lnTo>
                    <a:pt x="147" y="219"/>
                  </a:lnTo>
                  <a:lnTo>
                    <a:pt x="148" y="216"/>
                  </a:lnTo>
                  <a:lnTo>
                    <a:pt x="149" y="213"/>
                  </a:lnTo>
                  <a:lnTo>
                    <a:pt x="149" y="209"/>
                  </a:lnTo>
                  <a:lnTo>
                    <a:pt x="149" y="57"/>
                  </a:lnTo>
                  <a:lnTo>
                    <a:pt x="97" y="57"/>
                  </a:lnTo>
                  <a:lnTo>
                    <a:pt x="97" y="57"/>
                  </a:lnTo>
                  <a:lnTo>
                    <a:pt x="99" y="47"/>
                  </a:lnTo>
                  <a:lnTo>
                    <a:pt x="101" y="38"/>
                  </a:lnTo>
                  <a:lnTo>
                    <a:pt x="101" y="38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2244732" y="2925504"/>
              <a:ext cx="179388" cy="119063"/>
            </a:xfrm>
            <a:custGeom>
              <a:avLst/>
              <a:gdLst/>
              <a:ahLst/>
              <a:cxnLst/>
              <a:rect l="l" t="t" r="r" b="b"/>
              <a:pathLst>
                <a:path w="226" h="150" extrusionOk="0">
                  <a:moveTo>
                    <a:pt x="205" y="92"/>
                  </a:moveTo>
                  <a:lnTo>
                    <a:pt x="205" y="92"/>
                  </a:lnTo>
                  <a:lnTo>
                    <a:pt x="212" y="90"/>
                  </a:lnTo>
                  <a:lnTo>
                    <a:pt x="217" y="84"/>
                  </a:lnTo>
                  <a:lnTo>
                    <a:pt x="223" y="79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6" y="64"/>
                  </a:lnTo>
                  <a:lnTo>
                    <a:pt x="225" y="58"/>
                  </a:lnTo>
                  <a:lnTo>
                    <a:pt x="223" y="52"/>
                  </a:lnTo>
                  <a:lnTo>
                    <a:pt x="220" y="46"/>
                  </a:lnTo>
                  <a:lnTo>
                    <a:pt x="215" y="42"/>
                  </a:lnTo>
                  <a:lnTo>
                    <a:pt x="210" y="39"/>
                  </a:lnTo>
                  <a:lnTo>
                    <a:pt x="204" y="37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3" y="37"/>
                  </a:lnTo>
                  <a:lnTo>
                    <a:pt x="189" y="38"/>
                  </a:lnTo>
                  <a:lnTo>
                    <a:pt x="189" y="38"/>
                  </a:lnTo>
                  <a:lnTo>
                    <a:pt x="179" y="40"/>
                  </a:lnTo>
                  <a:lnTo>
                    <a:pt x="169" y="42"/>
                  </a:lnTo>
                  <a:lnTo>
                    <a:pt x="169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4" y="7"/>
                  </a:lnTo>
                  <a:lnTo>
                    <a:pt x="134" y="7"/>
                  </a:lnTo>
                  <a:lnTo>
                    <a:pt x="133" y="18"/>
                  </a:lnTo>
                  <a:lnTo>
                    <a:pt x="130" y="27"/>
                  </a:lnTo>
                  <a:lnTo>
                    <a:pt x="126" y="36"/>
                  </a:lnTo>
                  <a:lnTo>
                    <a:pt x="119" y="42"/>
                  </a:lnTo>
                  <a:lnTo>
                    <a:pt x="112" y="48"/>
                  </a:lnTo>
                  <a:lnTo>
                    <a:pt x="103" y="54"/>
                  </a:lnTo>
                  <a:lnTo>
                    <a:pt x="94" y="56"/>
                  </a:lnTo>
                  <a:lnTo>
                    <a:pt x="84" y="57"/>
                  </a:lnTo>
                  <a:lnTo>
                    <a:pt x="84" y="57"/>
                  </a:lnTo>
                  <a:lnTo>
                    <a:pt x="78" y="57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66" y="54"/>
                  </a:lnTo>
                  <a:lnTo>
                    <a:pt x="60" y="50"/>
                  </a:lnTo>
                  <a:lnTo>
                    <a:pt x="55" y="47"/>
                  </a:lnTo>
                  <a:lnTo>
                    <a:pt x="50" y="43"/>
                  </a:lnTo>
                  <a:lnTo>
                    <a:pt x="45" y="38"/>
                  </a:lnTo>
                  <a:lnTo>
                    <a:pt x="42" y="33"/>
                  </a:lnTo>
                  <a:lnTo>
                    <a:pt x="39" y="27"/>
                  </a:lnTo>
                  <a:lnTo>
                    <a:pt x="37" y="21"/>
                  </a:lnTo>
                  <a:lnTo>
                    <a:pt x="37" y="21"/>
                  </a:lnTo>
                  <a:lnTo>
                    <a:pt x="35" y="1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1" y="139"/>
                  </a:lnTo>
                  <a:lnTo>
                    <a:pt x="3" y="141"/>
                  </a:lnTo>
                  <a:lnTo>
                    <a:pt x="5" y="144"/>
                  </a:lnTo>
                  <a:lnTo>
                    <a:pt x="7" y="147"/>
                  </a:lnTo>
                  <a:lnTo>
                    <a:pt x="10" y="148"/>
                  </a:lnTo>
                  <a:lnTo>
                    <a:pt x="14" y="149"/>
                  </a:lnTo>
                  <a:lnTo>
                    <a:pt x="17" y="150"/>
                  </a:lnTo>
                  <a:lnTo>
                    <a:pt x="170" y="150"/>
                  </a:lnTo>
                  <a:lnTo>
                    <a:pt x="170" y="87"/>
                  </a:lnTo>
                  <a:lnTo>
                    <a:pt x="170" y="87"/>
                  </a:lnTo>
                  <a:lnTo>
                    <a:pt x="179" y="89"/>
                  </a:lnTo>
                  <a:lnTo>
                    <a:pt x="189" y="92"/>
                  </a:lnTo>
                  <a:lnTo>
                    <a:pt x="189" y="92"/>
                  </a:lnTo>
                  <a:lnTo>
                    <a:pt x="196" y="93"/>
                  </a:lnTo>
                  <a:lnTo>
                    <a:pt x="205" y="92"/>
                  </a:lnTo>
                  <a:lnTo>
                    <a:pt x="205" y="92"/>
                  </a:lnTo>
                  <a:close/>
                </a:path>
              </a:pathLst>
            </a:custGeom>
            <a:solidFill>
              <a:srgbClr val="59A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52"/>
          <p:cNvSpPr txBox="1"/>
          <p:nvPr/>
        </p:nvSpPr>
        <p:spPr>
          <a:xfrm>
            <a:off x="820050" y="1893000"/>
            <a:ext cx="75039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Какие задачи</a:t>
            </a:r>
            <a:b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мы можем решать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53"/>
          <p:cNvPicPr preferRelativeResize="0"/>
          <p:nvPr/>
        </p:nvPicPr>
        <p:blipFill rotWithShape="1">
          <a:blip r:embed="rId3">
            <a:alphaModFix/>
          </a:blip>
          <a:srcRect t="7373" b="7382"/>
          <a:stretch/>
        </p:blipFill>
        <p:spPr>
          <a:xfrm>
            <a:off x="0" y="0"/>
            <a:ext cx="9144000" cy="5135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53"/>
          <p:cNvSpPr/>
          <p:nvPr/>
        </p:nvSpPr>
        <p:spPr>
          <a:xfrm>
            <a:off x="2436925" y="465475"/>
            <a:ext cx="4572000" cy="1625100"/>
          </a:xfrm>
          <a:prstGeom prst="cloudCallout">
            <a:avLst>
              <a:gd name="adj1" fmla="val -47933"/>
              <a:gd name="adj2" fmla="val 109316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Мне нужен драйвер!</a:t>
            </a:r>
            <a:endParaRPr sz="36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" name="Google Shape;1942;p54"/>
          <p:cNvPicPr preferRelativeResize="0"/>
          <p:nvPr/>
        </p:nvPicPr>
        <p:blipFill rotWithShape="1">
          <a:blip r:embed="rId3">
            <a:alphaModFix/>
          </a:blip>
          <a:srcRect l="1784" r="1774"/>
          <a:stretch/>
        </p:blipFill>
        <p:spPr>
          <a:xfrm>
            <a:off x="0" y="0"/>
            <a:ext cx="9144000" cy="51357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54"/>
          <p:cNvSpPr/>
          <p:nvPr/>
        </p:nvSpPr>
        <p:spPr>
          <a:xfrm>
            <a:off x="3098500" y="2689875"/>
            <a:ext cx="5706300" cy="2047500"/>
          </a:xfrm>
          <a:prstGeom prst="cloudCallout">
            <a:avLst>
              <a:gd name="adj1" fmla="val -20808"/>
              <a:gd name="adj2" fmla="val -93352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мне бы сайтик сделать!</a:t>
            </a:r>
            <a:endParaRPr sz="36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Девелоника 2023">
  <a:themeElements>
    <a:clrScheme name="Simple Light">
      <a:dk1>
        <a:srgbClr val="495561"/>
      </a:dk1>
      <a:lt1>
        <a:srgbClr val="FFFFFF"/>
      </a:lt1>
      <a:dk2>
        <a:srgbClr val="595959"/>
      </a:dk2>
      <a:lt2>
        <a:srgbClr val="59AFFF"/>
      </a:lt2>
      <a:accent1>
        <a:srgbClr val="BA4458"/>
      </a:accent1>
      <a:accent2>
        <a:srgbClr val="FAB600"/>
      </a:accent2>
      <a:accent3>
        <a:srgbClr val="59AFFF"/>
      </a:accent3>
      <a:accent4>
        <a:srgbClr val="0070C0"/>
      </a:accent4>
      <a:accent5>
        <a:srgbClr val="D9D9D9"/>
      </a:accent5>
      <a:accent6>
        <a:srgbClr val="99999A"/>
      </a:accent6>
      <a:hlink>
        <a:srgbClr val="59A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Экран (16:9)</PresentationFormat>
  <Paragraphs>45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7" baseType="lpstr">
      <vt:lpstr>IBM Plex Sans SemiBold</vt:lpstr>
      <vt:lpstr>IBM Plex Sans Light</vt:lpstr>
      <vt:lpstr>Finlandica SemiBold</vt:lpstr>
      <vt:lpstr>Montserrat ExtraBold</vt:lpstr>
      <vt:lpstr>IBM Plex Sans Medium</vt:lpstr>
      <vt:lpstr>Montserrat Medium</vt:lpstr>
      <vt:lpstr>Calibri</vt:lpstr>
      <vt:lpstr>Montserrat</vt:lpstr>
      <vt:lpstr>Finlandica</vt:lpstr>
      <vt:lpstr>IBM Plex Sans</vt:lpstr>
      <vt:lpstr>Arial</vt:lpstr>
      <vt:lpstr>Девелоника 2023</vt:lpstr>
      <vt:lpstr>ВЫБОР ЯЗЫКОВ  И ТЕХНОЛОГИЙ  для реализации проектов</vt:lpstr>
      <vt:lpstr>Максим Голев ведущий программист</vt:lpstr>
      <vt:lpstr>Что мы рассмотрим</vt:lpstr>
      <vt:lpstr>Что такое язык программирования</vt:lpstr>
      <vt:lpstr>Презентация PowerPoint</vt:lpstr>
      <vt:lpstr>Классификация языков программирования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ВЫБОР ЯЗЫКОВ  И ТЕХНОЛОГИЙ  для реализации проектов</dc:title>
  <cp:lastModifiedBy>Голев Максим</cp:lastModifiedBy>
  <cp:revision>1</cp:revision>
  <dcterms:modified xsi:type="dcterms:W3CDTF">2023-08-28T06:55:20Z</dcterms:modified>
</cp:coreProperties>
</file>